
<file path=[Content_Types].xml><?xml version="1.0" encoding="utf-8"?>
<Types xmlns="http://schemas.openxmlformats.org/package/2006/content-types">
  <Default Extension="png" ContentType="image/png"/>
  <Default Extension="jfif" ContentType="image/jpeg"/>
  <Default Extension="tmp"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0"/>
  </p:notesMasterIdLst>
  <p:sldIdLst>
    <p:sldId id="256" r:id="rId2"/>
    <p:sldId id="293" r:id="rId3"/>
    <p:sldId id="302" r:id="rId4"/>
    <p:sldId id="308" r:id="rId5"/>
    <p:sldId id="285" r:id="rId6"/>
    <p:sldId id="317" r:id="rId7"/>
    <p:sldId id="326" r:id="rId8"/>
    <p:sldId id="311" r:id="rId9"/>
    <p:sldId id="318" r:id="rId10"/>
    <p:sldId id="322" r:id="rId11"/>
    <p:sldId id="319" r:id="rId12"/>
    <p:sldId id="312" r:id="rId13"/>
    <p:sldId id="313" r:id="rId14"/>
    <p:sldId id="327" r:id="rId15"/>
    <p:sldId id="324" r:id="rId16"/>
    <p:sldId id="321" r:id="rId17"/>
    <p:sldId id="323" r:id="rId18"/>
    <p:sldId id="289" r:id="rId19"/>
  </p:sldIdLst>
  <p:sldSz cx="9144000" cy="6858000" type="screen4x3"/>
  <p:notesSz cx="7102475" cy="9388475"/>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p15="http://schemas.microsoft.com/office/powerpoint/2012/main">
        <p15:guide id="1" orient="horz" pos="2112">
          <p15:clr>
            <a:srgbClr val="A4A3A4"/>
          </p15:clr>
        </p15:guide>
        <p15:guide id="2" pos="2880">
          <p15:clr>
            <a:srgbClr val="A4A3A4"/>
          </p15:clr>
        </p15:guide>
      </p15:sldGuideLst>
    </p:ext>
    <p:ext uri="http://customooxmlschemas.google.com/">
      <go:slidesCustomData xmlns:go="http://customooxmlschemas.google.com/"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30" roundtripDataSignature="AMtx7mg+H9aDb7gBX6EaD1KIqxhr45FG9w=="/>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Helen Liu" initials=""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2D05"/>
    <a:srgbClr val="3F3F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8E1F36E6-3E98-48B2-9F04-FC5A502E2291}">
  <a:tblStyle styleId="{8E1F36E6-3E98-48B2-9F04-FC5A502E2291}"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6E7EC"/>
          </a:solidFill>
        </a:fill>
      </a:tcStyle>
    </a:wholeTbl>
    <a:band1H>
      <a:tcTxStyle/>
      <a:tcStyle>
        <a:tcBdr/>
        <a:fill>
          <a:solidFill>
            <a:srgbClr val="CACBD7"/>
          </a:solidFill>
        </a:fill>
      </a:tcStyle>
    </a:band1H>
    <a:band2H>
      <a:tcTxStyle/>
      <a:tcStyle>
        <a:tcBdr/>
      </a:tcStyle>
    </a:band2H>
    <a:band1V>
      <a:tcTxStyle/>
      <a:tcStyle>
        <a:tcBdr/>
        <a:fill>
          <a:solidFill>
            <a:srgbClr val="CACBD7"/>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 styleId="{B0D970AD-88D5-4C30-AC1E-C691BC72A4D4}" styleName="Table_1">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103" autoAdjust="0"/>
    <p:restoredTop sz="88921" autoAdjust="0"/>
  </p:normalViewPr>
  <p:slideViewPr>
    <p:cSldViewPr snapToGrid="0">
      <p:cViewPr varScale="1">
        <p:scale>
          <a:sx n="100" d="100"/>
          <a:sy n="100" d="100"/>
        </p:scale>
        <p:origin x="-1224" y="-90"/>
      </p:cViewPr>
      <p:guideLst>
        <p:guide orient="horz" pos="2112"/>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30" Type="http://customschemas.google.com/relationships/presentationmetadata" Target="metadata"/><Relationship Id="rId35"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17D19ED-5E23-465A-A410-646F8D4C7F11}" type="doc">
      <dgm:prSet loTypeId="urn:microsoft.com/office/officeart/2005/8/layout/balance1" loCatId="relationship" qsTypeId="urn:microsoft.com/office/officeart/2005/8/quickstyle/simple1" qsCatId="simple" csTypeId="urn:microsoft.com/office/officeart/2005/8/colors/accent1_2" csCatId="accent1" phldr="1"/>
      <dgm:spPr/>
      <dgm:t>
        <a:bodyPr/>
        <a:lstStyle/>
        <a:p>
          <a:endParaRPr lang="en-US"/>
        </a:p>
      </dgm:t>
    </dgm:pt>
    <dgm:pt modelId="{77F4DC91-72E1-435A-B3A0-76C9C8B9881B}">
      <dgm:prSet phldrT="[Text]">
        <dgm:style>
          <a:lnRef idx="1">
            <a:schemeClr val="accent3"/>
          </a:lnRef>
          <a:fillRef idx="2">
            <a:schemeClr val="accent3"/>
          </a:fillRef>
          <a:effectRef idx="1">
            <a:schemeClr val="accent3"/>
          </a:effectRef>
          <a:fontRef idx="minor">
            <a:schemeClr val="dk1"/>
          </a:fontRef>
        </dgm:style>
      </dgm:prSet>
      <dgm:spPr>
        <a:solidFill>
          <a:srgbClr val="00B050"/>
        </a:solidFill>
      </dgm:spPr>
      <dgm:t>
        <a:bodyPr/>
        <a:lstStyle/>
        <a:p>
          <a:r>
            <a:rPr lang="en-CA" dirty="0" smtClean="0"/>
            <a:t>Benefit</a:t>
          </a:r>
          <a:endParaRPr lang="en-US" dirty="0"/>
        </a:p>
      </dgm:t>
    </dgm:pt>
    <dgm:pt modelId="{0A6808B0-6D6E-4680-91BD-AA184D10FC89}" type="parTrans" cxnId="{59A83CA9-666A-493D-A516-D30990097C1D}">
      <dgm:prSet/>
      <dgm:spPr/>
      <dgm:t>
        <a:bodyPr/>
        <a:lstStyle/>
        <a:p>
          <a:endParaRPr lang="en-US"/>
        </a:p>
      </dgm:t>
    </dgm:pt>
    <dgm:pt modelId="{3EA448DE-D369-4BCD-848A-33AAF1149470}" type="sibTrans" cxnId="{59A83CA9-666A-493D-A516-D30990097C1D}">
      <dgm:prSet/>
      <dgm:spPr/>
      <dgm:t>
        <a:bodyPr/>
        <a:lstStyle/>
        <a:p>
          <a:endParaRPr lang="en-US"/>
        </a:p>
      </dgm:t>
    </dgm:pt>
    <dgm:pt modelId="{C607AD21-DCA2-494A-BF92-021042C5BA68}">
      <dgm:prSet phldrT="[Text]"/>
      <dgm:spPr>
        <a:solidFill>
          <a:srgbClr val="00B050"/>
        </a:solidFill>
      </dgm:spPr>
      <dgm:t>
        <a:bodyPr/>
        <a:lstStyle/>
        <a:p>
          <a:endParaRPr lang="en-US" dirty="0"/>
        </a:p>
      </dgm:t>
    </dgm:pt>
    <dgm:pt modelId="{452C58B5-C588-4C33-B7B1-CB1F5F20BEE0}" type="parTrans" cxnId="{B1786B9A-1EDB-422F-8D9F-7E5A3D3CDFFE}">
      <dgm:prSet/>
      <dgm:spPr/>
      <dgm:t>
        <a:bodyPr/>
        <a:lstStyle/>
        <a:p>
          <a:endParaRPr lang="en-US"/>
        </a:p>
      </dgm:t>
    </dgm:pt>
    <dgm:pt modelId="{0E4D43AF-5030-4911-8727-7B1F7E6BFD43}" type="sibTrans" cxnId="{B1786B9A-1EDB-422F-8D9F-7E5A3D3CDFFE}">
      <dgm:prSet/>
      <dgm:spPr/>
      <dgm:t>
        <a:bodyPr/>
        <a:lstStyle/>
        <a:p>
          <a:endParaRPr lang="en-US"/>
        </a:p>
      </dgm:t>
    </dgm:pt>
    <dgm:pt modelId="{3E94EF1F-93E1-4A7D-8BD5-36ECB88E3AF3}">
      <dgm:prSet phldrT="[Text]"/>
      <dgm:spPr>
        <a:solidFill>
          <a:srgbClr val="FF0000">
            <a:alpha val="90000"/>
          </a:srgbClr>
        </a:solidFill>
      </dgm:spPr>
      <dgm:t>
        <a:bodyPr/>
        <a:lstStyle/>
        <a:p>
          <a:r>
            <a:rPr lang="en-CA" dirty="0" smtClean="0"/>
            <a:t>Risk</a:t>
          </a:r>
          <a:endParaRPr lang="en-US" dirty="0"/>
        </a:p>
      </dgm:t>
    </dgm:pt>
    <dgm:pt modelId="{4B76F6A3-FBCE-4656-8833-E4AD5C099E5D}" type="parTrans" cxnId="{C05752BF-4E23-436D-8F1E-F026BE277943}">
      <dgm:prSet/>
      <dgm:spPr/>
      <dgm:t>
        <a:bodyPr/>
        <a:lstStyle/>
        <a:p>
          <a:endParaRPr lang="en-US"/>
        </a:p>
      </dgm:t>
    </dgm:pt>
    <dgm:pt modelId="{C621C080-CD9D-40C4-8B40-27DC1DEB0C3C}" type="sibTrans" cxnId="{C05752BF-4E23-436D-8F1E-F026BE277943}">
      <dgm:prSet/>
      <dgm:spPr/>
      <dgm:t>
        <a:bodyPr/>
        <a:lstStyle/>
        <a:p>
          <a:endParaRPr lang="en-US"/>
        </a:p>
      </dgm:t>
    </dgm:pt>
    <dgm:pt modelId="{D859FA22-AC58-4751-99CC-D3A37E036E03}">
      <dgm:prSet phldrT="[Text]"/>
      <dgm:spPr>
        <a:solidFill>
          <a:srgbClr val="FF0000"/>
        </a:solidFill>
      </dgm:spPr>
      <dgm:t>
        <a:bodyPr/>
        <a:lstStyle/>
        <a:p>
          <a:endParaRPr lang="en-US" dirty="0"/>
        </a:p>
      </dgm:t>
    </dgm:pt>
    <dgm:pt modelId="{4BB84A4C-84AC-4636-893D-E3C5D5B031FE}" type="parTrans" cxnId="{313C9C1A-368A-442E-9DC8-E964EE8AFCDC}">
      <dgm:prSet/>
      <dgm:spPr/>
      <dgm:t>
        <a:bodyPr/>
        <a:lstStyle/>
        <a:p>
          <a:endParaRPr lang="en-US"/>
        </a:p>
      </dgm:t>
    </dgm:pt>
    <dgm:pt modelId="{D58BA0CB-7443-42F3-83B3-F36FD5CE343B}" type="sibTrans" cxnId="{313C9C1A-368A-442E-9DC8-E964EE8AFCDC}">
      <dgm:prSet/>
      <dgm:spPr/>
      <dgm:t>
        <a:bodyPr/>
        <a:lstStyle/>
        <a:p>
          <a:endParaRPr lang="en-US"/>
        </a:p>
      </dgm:t>
    </dgm:pt>
    <dgm:pt modelId="{E45D2F2D-27DD-4FE0-A9DE-71677E34E5D6}">
      <dgm:prSet phldrT="[Text]"/>
      <dgm:spPr>
        <a:solidFill>
          <a:srgbClr val="F52D05"/>
        </a:solidFill>
      </dgm:spPr>
      <dgm:t>
        <a:bodyPr/>
        <a:lstStyle/>
        <a:p>
          <a:endParaRPr lang="en-US" dirty="0"/>
        </a:p>
      </dgm:t>
    </dgm:pt>
    <dgm:pt modelId="{AEB13E90-5D32-4687-AF65-1FC86CE4132B}" type="parTrans" cxnId="{EA63D75C-451D-44E6-81C5-E69D5E1310FB}">
      <dgm:prSet/>
      <dgm:spPr/>
      <dgm:t>
        <a:bodyPr/>
        <a:lstStyle/>
        <a:p>
          <a:endParaRPr lang="en-US"/>
        </a:p>
      </dgm:t>
    </dgm:pt>
    <dgm:pt modelId="{30A1FB79-928C-471F-AD11-807772570290}" type="sibTrans" cxnId="{EA63D75C-451D-44E6-81C5-E69D5E1310FB}">
      <dgm:prSet/>
      <dgm:spPr/>
      <dgm:t>
        <a:bodyPr/>
        <a:lstStyle/>
        <a:p>
          <a:endParaRPr lang="en-US"/>
        </a:p>
      </dgm:t>
    </dgm:pt>
    <dgm:pt modelId="{4F5E35BF-2048-4F47-87CF-74547FA771C3}" type="pres">
      <dgm:prSet presAssocID="{917D19ED-5E23-465A-A410-646F8D4C7F11}" presName="outerComposite" presStyleCnt="0">
        <dgm:presLayoutVars>
          <dgm:chMax val="2"/>
          <dgm:animLvl val="lvl"/>
          <dgm:resizeHandles val="exact"/>
        </dgm:presLayoutVars>
      </dgm:prSet>
      <dgm:spPr/>
      <dgm:t>
        <a:bodyPr/>
        <a:lstStyle/>
        <a:p>
          <a:endParaRPr lang="en-US"/>
        </a:p>
      </dgm:t>
    </dgm:pt>
    <dgm:pt modelId="{5B20393B-363F-4557-80C1-6E07EA0403C1}" type="pres">
      <dgm:prSet presAssocID="{917D19ED-5E23-465A-A410-646F8D4C7F11}" presName="dummyMaxCanvas" presStyleCnt="0"/>
      <dgm:spPr/>
    </dgm:pt>
    <dgm:pt modelId="{FCA9E7B8-F4C7-43D8-954A-0781781767A2}" type="pres">
      <dgm:prSet presAssocID="{917D19ED-5E23-465A-A410-646F8D4C7F11}" presName="parentComposite" presStyleCnt="0"/>
      <dgm:spPr/>
    </dgm:pt>
    <dgm:pt modelId="{EAD995B3-D069-4225-B1A4-A046F8E8A0C4}" type="pres">
      <dgm:prSet presAssocID="{917D19ED-5E23-465A-A410-646F8D4C7F11}" presName="parent1" presStyleLbl="alignAccFollowNode1" presStyleIdx="0" presStyleCnt="4">
        <dgm:presLayoutVars>
          <dgm:chMax val="4"/>
        </dgm:presLayoutVars>
      </dgm:prSet>
      <dgm:spPr/>
      <dgm:t>
        <a:bodyPr/>
        <a:lstStyle/>
        <a:p>
          <a:endParaRPr lang="en-US"/>
        </a:p>
      </dgm:t>
    </dgm:pt>
    <dgm:pt modelId="{C287E475-6CF6-4E30-B7B6-42669005F98E}" type="pres">
      <dgm:prSet presAssocID="{917D19ED-5E23-465A-A410-646F8D4C7F11}" presName="parent2" presStyleLbl="alignAccFollowNode1" presStyleIdx="1" presStyleCnt="4">
        <dgm:presLayoutVars>
          <dgm:chMax val="4"/>
        </dgm:presLayoutVars>
      </dgm:prSet>
      <dgm:spPr/>
      <dgm:t>
        <a:bodyPr/>
        <a:lstStyle/>
        <a:p>
          <a:endParaRPr lang="en-US"/>
        </a:p>
      </dgm:t>
    </dgm:pt>
    <dgm:pt modelId="{D5E73D9A-74EE-4C5D-AAF3-ED389F781BD3}" type="pres">
      <dgm:prSet presAssocID="{917D19ED-5E23-465A-A410-646F8D4C7F11}" presName="childrenComposite" presStyleCnt="0"/>
      <dgm:spPr/>
    </dgm:pt>
    <dgm:pt modelId="{7161A4F8-36ED-46A5-A6B6-240ADBA11509}" type="pres">
      <dgm:prSet presAssocID="{917D19ED-5E23-465A-A410-646F8D4C7F11}" presName="dummyMaxCanvas_ChildArea" presStyleCnt="0"/>
      <dgm:spPr/>
    </dgm:pt>
    <dgm:pt modelId="{5BCE01D0-02D9-4C92-A81C-061365BC2C24}" type="pres">
      <dgm:prSet presAssocID="{917D19ED-5E23-465A-A410-646F8D4C7F11}" presName="fulcrum" presStyleLbl="alignAccFollowNode1" presStyleIdx="2" presStyleCnt="4"/>
      <dgm:spPr/>
    </dgm:pt>
    <dgm:pt modelId="{21E3617D-47E7-4F06-A368-5A3369C1D888}" type="pres">
      <dgm:prSet presAssocID="{917D19ED-5E23-465A-A410-646F8D4C7F11}" presName="balance_12" presStyleLbl="alignAccFollowNode1" presStyleIdx="3" presStyleCnt="4">
        <dgm:presLayoutVars>
          <dgm:bulletEnabled val="1"/>
        </dgm:presLayoutVars>
      </dgm:prSet>
      <dgm:spPr/>
    </dgm:pt>
    <dgm:pt modelId="{FD0ABAF4-CCC1-4A9F-A1C9-D0327E9FF8A7}" type="pres">
      <dgm:prSet presAssocID="{917D19ED-5E23-465A-A410-646F8D4C7F11}" presName="right_12_1" presStyleLbl="node1" presStyleIdx="0" presStyleCnt="3">
        <dgm:presLayoutVars>
          <dgm:bulletEnabled val="1"/>
        </dgm:presLayoutVars>
      </dgm:prSet>
      <dgm:spPr/>
      <dgm:t>
        <a:bodyPr/>
        <a:lstStyle/>
        <a:p>
          <a:endParaRPr lang="en-US"/>
        </a:p>
      </dgm:t>
    </dgm:pt>
    <dgm:pt modelId="{74D6BDDB-0041-4C42-8458-9937D4F91501}" type="pres">
      <dgm:prSet presAssocID="{917D19ED-5E23-465A-A410-646F8D4C7F11}" presName="right_12_2" presStyleLbl="node1" presStyleIdx="1" presStyleCnt="3">
        <dgm:presLayoutVars>
          <dgm:bulletEnabled val="1"/>
        </dgm:presLayoutVars>
      </dgm:prSet>
      <dgm:spPr/>
      <dgm:t>
        <a:bodyPr/>
        <a:lstStyle/>
        <a:p>
          <a:endParaRPr lang="en-US"/>
        </a:p>
      </dgm:t>
    </dgm:pt>
    <dgm:pt modelId="{9CAE712A-8F9F-42CD-8549-10198E424EB1}" type="pres">
      <dgm:prSet presAssocID="{917D19ED-5E23-465A-A410-646F8D4C7F11}" presName="left_12_1" presStyleLbl="node1" presStyleIdx="2" presStyleCnt="3">
        <dgm:presLayoutVars>
          <dgm:bulletEnabled val="1"/>
        </dgm:presLayoutVars>
      </dgm:prSet>
      <dgm:spPr/>
      <dgm:t>
        <a:bodyPr/>
        <a:lstStyle/>
        <a:p>
          <a:endParaRPr lang="en-US"/>
        </a:p>
      </dgm:t>
    </dgm:pt>
  </dgm:ptLst>
  <dgm:cxnLst>
    <dgm:cxn modelId="{C05752BF-4E23-436D-8F1E-F026BE277943}" srcId="{917D19ED-5E23-465A-A410-646F8D4C7F11}" destId="{3E94EF1F-93E1-4A7D-8BD5-36ECB88E3AF3}" srcOrd="1" destOrd="0" parTransId="{4B76F6A3-FBCE-4656-8833-E4AD5C099E5D}" sibTransId="{C621C080-CD9D-40C4-8B40-27DC1DEB0C3C}"/>
    <dgm:cxn modelId="{953DB3BD-2BAD-4640-936F-D5546018F036}" type="presOf" srcId="{77F4DC91-72E1-435A-B3A0-76C9C8B9881B}" destId="{EAD995B3-D069-4225-B1A4-A046F8E8A0C4}" srcOrd="0" destOrd="0" presId="urn:microsoft.com/office/officeart/2005/8/layout/balance1"/>
    <dgm:cxn modelId="{37ABD610-12FA-4571-8F4F-80F86FF88ED2}" type="presOf" srcId="{E45D2F2D-27DD-4FE0-A9DE-71677E34E5D6}" destId="{74D6BDDB-0041-4C42-8458-9937D4F91501}" srcOrd="0" destOrd="0" presId="urn:microsoft.com/office/officeart/2005/8/layout/balance1"/>
    <dgm:cxn modelId="{59A83CA9-666A-493D-A516-D30990097C1D}" srcId="{917D19ED-5E23-465A-A410-646F8D4C7F11}" destId="{77F4DC91-72E1-435A-B3A0-76C9C8B9881B}" srcOrd="0" destOrd="0" parTransId="{0A6808B0-6D6E-4680-91BD-AA184D10FC89}" sibTransId="{3EA448DE-D369-4BCD-848A-33AAF1149470}"/>
    <dgm:cxn modelId="{AE30726D-B001-4B1F-92A3-495379CCA523}" type="presOf" srcId="{C607AD21-DCA2-494A-BF92-021042C5BA68}" destId="{9CAE712A-8F9F-42CD-8549-10198E424EB1}" srcOrd="0" destOrd="0" presId="urn:microsoft.com/office/officeart/2005/8/layout/balance1"/>
    <dgm:cxn modelId="{3A435C35-BE60-4F7C-BA87-D39090EEE846}" type="presOf" srcId="{917D19ED-5E23-465A-A410-646F8D4C7F11}" destId="{4F5E35BF-2048-4F47-87CF-74547FA771C3}" srcOrd="0" destOrd="0" presId="urn:microsoft.com/office/officeart/2005/8/layout/balance1"/>
    <dgm:cxn modelId="{0CE7A37E-08A0-4899-AB4D-2467AF095641}" type="presOf" srcId="{D859FA22-AC58-4751-99CC-D3A37E036E03}" destId="{FD0ABAF4-CCC1-4A9F-A1C9-D0327E9FF8A7}" srcOrd="0" destOrd="0" presId="urn:microsoft.com/office/officeart/2005/8/layout/balance1"/>
    <dgm:cxn modelId="{9CC80845-841A-43EE-BC6A-BEB43E58F9F0}" type="presOf" srcId="{3E94EF1F-93E1-4A7D-8BD5-36ECB88E3AF3}" destId="{C287E475-6CF6-4E30-B7B6-42669005F98E}" srcOrd="0" destOrd="0" presId="urn:microsoft.com/office/officeart/2005/8/layout/balance1"/>
    <dgm:cxn modelId="{EA63D75C-451D-44E6-81C5-E69D5E1310FB}" srcId="{3E94EF1F-93E1-4A7D-8BD5-36ECB88E3AF3}" destId="{E45D2F2D-27DD-4FE0-A9DE-71677E34E5D6}" srcOrd="1" destOrd="0" parTransId="{AEB13E90-5D32-4687-AF65-1FC86CE4132B}" sibTransId="{30A1FB79-928C-471F-AD11-807772570290}"/>
    <dgm:cxn modelId="{313C9C1A-368A-442E-9DC8-E964EE8AFCDC}" srcId="{3E94EF1F-93E1-4A7D-8BD5-36ECB88E3AF3}" destId="{D859FA22-AC58-4751-99CC-D3A37E036E03}" srcOrd="0" destOrd="0" parTransId="{4BB84A4C-84AC-4636-893D-E3C5D5B031FE}" sibTransId="{D58BA0CB-7443-42F3-83B3-F36FD5CE343B}"/>
    <dgm:cxn modelId="{B1786B9A-1EDB-422F-8D9F-7E5A3D3CDFFE}" srcId="{77F4DC91-72E1-435A-B3A0-76C9C8B9881B}" destId="{C607AD21-DCA2-494A-BF92-021042C5BA68}" srcOrd="0" destOrd="0" parTransId="{452C58B5-C588-4C33-B7B1-CB1F5F20BEE0}" sibTransId="{0E4D43AF-5030-4911-8727-7B1F7E6BFD43}"/>
    <dgm:cxn modelId="{43632570-21B5-472A-88AA-36DEC8DC08D8}" type="presParOf" srcId="{4F5E35BF-2048-4F47-87CF-74547FA771C3}" destId="{5B20393B-363F-4557-80C1-6E07EA0403C1}" srcOrd="0" destOrd="0" presId="urn:microsoft.com/office/officeart/2005/8/layout/balance1"/>
    <dgm:cxn modelId="{E2AE3466-E91B-4DE1-9B7C-32C24E9EFC56}" type="presParOf" srcId="{4F5E35BF-2048-4F47-87CF-74547FA771C3}" destId="{FCA9E7B8-F4C7-43D8-954A-0781781767A2}" srcOrd="1" destOrd="0" presId="urn:microsoft.com/office/officeart/2005/8/layout/balance1"/>
    <dgm:cxn modelId="{13C26E7B-9ACF-474B-A0E2-97BA8AECA77B}" type="presParOf" srcId="{FCA9E7B8-F4C7-43D8-954A-0781781767A2}" destId="{EAD995B3-D069-4225-B1A4-A046F8E8A0C4}" srcOrd="0" destOrd="0" presId="urn:microsoft.com/office/officeart/2005/8/layout/balance1"/>
    <dgm:cxn modelId="{32B411C5-6D38-4C66-844D-16566684ABF1}" type="presParOf" srcId="{FCA9E7B8-F4C7-43D8-954A-0781781767A2}" destId="{C287E475-6CF6-4E30-B7B6-42669005F98E}" srcOrd="1" destOrd="0" presId="urn:microsoft.com/office/officeart/2005/8/layout/balance1"/>
    <dgm:cxn modelId="{0B4E8B44-C2B2-4BB5-A2BE-BE2F33173932}" type="presParOf" srcId="{4F5E35BF-2048-4F47-87CF-74547FA771C3}" destId="{D5E73D9A-74EE-4C5D-AAF3-ED389F781BD3}" srcOrd="2" destOrd="0" presId="urn:microsoft.com/office/officeart/2005/8/layout/balance1"/>
    <dgm:cxn modelId="{93572A9D-A8E2-4FC5-8AB8-0CD3B2B613AC}" type="presParOf" srcId="{D5E73D9A-74EE-4C5D-AAF3-ED389F781BD3}" destId="{7161A4F8-36ED-46A5-A6B6-240ADBA11509}" srcOrd="0" destOrd="0" presId="urn:microsoft.com/office/officeart/2005/8/layout/balance1"/>
    <dgm:cxn modelId="{1484AC08-26E9-4039-8CE6-D062BEAAB54C}" type="presParOf" srcId="{D5E73D9A-74EE-4C5D-AAF3-ED389F781BD3}" destId="{5BCE01D0-02D9-4C92-A81C-061365BC2C24}" srcOrd="1" destOrd="0" presId="urn:microsoft.com/office/officeart/2005/8/layout/balance1"/>
    <dgm:cxn modelId="{D32F77E6-3505-4A64-B034-C50A6E6F0CF2}" type="presParOf" srcId="{D5E73D9A-74EE-4C5D-AAF3-ED389F781BD3}" destId="{21E3617D-47E7-4F06-A368-5A3369C1D888}" srcOrd="2" destOrd="0" presId="urn:microsoft.com/office/officeart/2005/8/layout/balance1"/>
    <dgm:cxn modelId="{F977DEBE-0AF1-4CCA-B099-732608174054}" type="presParOf" srcId="{D5E73D9A-74EE-4C5D-AAF3-ED389F781BD3}" destId="{FD0ABAF4-CCC1-4A9F-A1C9-D0327E9FF8A7}" srcOrd="3" destOrd="0" presId="urn:microsoft.com/office/officeart/2005/8/layout/balance1"/>
    <dgm:cxn modelId="{850F7950-9958-4D4F-9E69-681E7221E94D}" type="presParOf" srcId="{D5E73D9A-74EE-4C5D-AAF3-ED389F781BD3}" destId="{74D6BDDB-0041-4C42-8458-9937D4F91501}" srcOrd="4" destOrd="0" presId="urn:microsoft.com/office/officeart/2005/8/layout/balance1"/>
    <dgm:cxn modelId="{18E9D506-2B68-4238-8E87-76A706921C32}" type="presParOf" srcId="{D5E73D9A-74EE-4C5D-AAF3-ED389F781BD3}" destId="{9CAE712A-8F9F-42CD-8549-10198E424EB1}" srcOrd="5" destOrd="0" presId="urn:microsoft.com/office/officeart/2005/8/layout/balance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5992A44-BD6C-46B3-94CC-5912FE6E2986}" type="doc">
      <dgm:prSet loTypeId="urn:microsoft.com/office/officeart/2005/8/layout/cycle7" loCatId="cycle" qsTypeId="urn:microsoft.com/office/officeart/2005/8/quickstyle/simple1" qsCatId="simple" csTypeId="urn:microsoft.com/office/officeart/2005/8/colors/colorful1" csCatId="colorful" phldr="1"/>
      <dgm:spPr/>
      <dgm:t>
        <a:bodyPr/>
        <a:lstStyle/>
        <a:p>
          <a:endParaRPr lang="en-US"/>
        </a:p>
      </dgm:t>
    </dgm:pt>
    <dgm:pt modelId="{D542FFED-9390-4EFC-933C-1B4E73CDD8D9}">
      <dgm:prSet phldrT="[Text]"/>
      <dgm:spPr/>
      <dgm:t>
        <a:bodyPr/>
        <a:lstStyle/>
        <a:p>
          <a:r>
            <a:rPr lang="en-US" smtClean="0"/>
            <a:t>New symptoms</a:t>
          </a:r>
          <a:endParaRPr lang="en-US" dirty="0"/>
        </a:p>
      </dgm:t>
    </dgm:pt>
    <dgm:pt modelId="{3A1D97A1-9078-4866-9137-CA9D49006A1A}" type="parTrans" cxnId="{33875CD9-792C-407F-9B1B-69DF4C21BBBA}">
      <dgm:prSet/>
      <dgm:spPr/>
      <dgm:t>
        <a:bodyPr/>
        <a:lstStyle/>
        <a:p>
          <a:endParaRPr lang="en-US"/>
        </a:p>
      </dgm:t>
    </dgm:pt>
    <dgm:pt modelId="{FEABBA6E-C310-4121-A1E9-8453F77AACFB}" type="sibTrans" cxnId="{33875CD9-792C-407F-9B1B-69DF4C21BBBA}">
      <dgm:prSet/>
      <dgm:spPr/>
      <dgm:t>
        <a:bodyPr/>
        <a:lstStyle/>
        <a:p>
          <a:endParaRPr lang="en-US"/>
        </a:p>
      </dgm:t>
    </dgm:pt>
    <dgm:pt modelId="{45003FFF-296E-4129-B3A5-433598A75BA0}">
      <dgm:prSet phldrT="[Text]"/>
      <dgm:spPr/>
      <dgm:t>
        <a:bodyPr/>
        <a:lstStyle/>
        <a:p>
          <a:r>
            <a:rPr lang="en-US" smtClean="0"/>
            <a:t>Chronic symptoms bothersome to patient</a:t>
          </a:r>
          <a:endParaRPr lang="en-US" dirty="0"/>
        </a:p>
      </dgm:t>
    </dgm:pt>
    <dgm:pt modelId="{A38E97A7-27DE-4AF4-A6E0-32784A410874}" type="parTrans" cxnId="{88D56B7C-096B-4582-B773-15A9E6541EBC}">
      <dgm:prSet/>
      <dgm:spPr/>
      <dgm:t>
        <a:bodyPr/>
        <a:lstStyle/>
        <a:p>
          <a:endParaRPr lang="en-US"/>
        </a:p>
      </dgm:t>
    </dgm:pt>
    <dgm:pt modelId="{D86F017F-A63D-45AC-8550-C5E7D4BD7491}" type="sibTrans" cxnId="{88D56B7C-096B-4582-B773-15A9E6541EBC}">
      <dgm:prSet/>
      <dgm:spPr/>
      <dgm:t>
        <a:bodyPr/>
        <a:lstStyle/>
        <a:p>
          <a:endParaRPr lang="en-US"/>
        </a:p>
      </dgm:t>
    </dgm:pt>
    <dgm:pt modelId="{7E652DA4-67B9-4A4C-AD57-591ECBFCE302}">
      <dgm:prSet phldrT="[Text]"/>
      <dgm:spPr/>
      <dgm:t>
        <a:bodyPr/>
        <a:lstStyle/>
        <a:p>
          <a:r>
            <a:rPr lang="en-US" smtClean="0"/>
            <a:t>Changes or worsening of symptoms</a:t>
          </a:r>
          <a:endParaRPr lang="en-US" dirty="0"/>
        </a:p>
      </dgm:t>
    </dgm:pt>
    <dgm:pt modelId="{133DC5CB-8F83-4B31-89ED-0F3846DCD9B6}" type="parTrans" cxnId="{E15911C0-7837-47B1-8AF8-E71C09D1598E}">
      <dgm:prSet/>
      <dgm:spPr/>
      <dgm:t>
        <a:bodyPr/>
        <a:lstStyle/>
        <a:p>
          <a:endParaRPr lang="en-US"/>
        </a:p>
      </dgm:t>
    </dgm:pt>
    <dgm:pt modelId="{D724B30E-4C0B-4675-A6F1-E86A815B8555}" type="sibTrans" cxnId="{E15911C0-7837-47B1-8AF8-E71C09D1598E}">
      <dgm:prSet/>
      <dgm:spPr/>
      <dgm:t>
        <a:bodyPr/>
        <a:lstStyle/>
        <a:p>
          <a:endParaRPr lang="en-US"/>
        </a:p>
      </dgm:t>
    </dgm:pt>
    <dgm:pt modelId="{359964DB-4F00-4B1C-BB97-E55B58066CB5}" type="pres">
      <dgm:prSet presAssocID="{05992A44-BD6C-46B3-94CC-5912FE6E2986}" presName="Name0" presStyleCnt="0">
        <dgm:presLayoutVars>
          <dgm:dir/>
          <dgm:resizeHandles val="exact"/>
        </dgm:presLayoutVars>
      </dgm:prSet>
      <dgm:spPr/>
      <dgm:t>
        <a:bodyPr/>
        <a:lstStyle/>
        <a:p>
          <a:endParaRPr lang="en-US"/>
        </a:p>
      </dgm:t>
    </dgm:pt>
    <dgm:pt modelId="{63FBA64B-7D6E-4E21-AB33-09532D9210FA}" type="pres">
      <dgm:prSet presAssocID="{D542FFED-9390-4EFC-933C-1B4E73CDD8D9}" presName="node" presStyleLbl="node1" presStyleIdx="0" presStyleCnt="3" custRadScaleRad="84816" custRadScaleInc="-1316">
        <dgm:presLayoutVars>
          <dgm:bulletEnabled val="1"/>
        </dgm:presLayoutVars>
      </dgm:prSet>
      <dgm:spPr/>
      <dgm:t>
        <a:bodyPr/>
        <a:lstStyle/>
        <a:p>
          <a:endParaRPr lang="en-US"/>
        </a:p>
      </dgm:t>
    </dgm:pt>
    <dgm:pt modelId="{C7E3C157-FFF4-47F2-B8AB-745E0F8E2911}" type="pres">
      <dgm:prSet presAssocID="{FEABBA6E-C310-4121-A1E9-8453F77AACFB}" presName="sibTrans" presStyleLbl="sibTrans2D1" presStyleIdx="0" presStyleCnt="3"/>
      <dgm:spPr/>
      <dgm:t>
        <a:bodyPr/>
        <a:lstStyle/>
        <a:p>
          <a:endParaRPr lang="en-US"/>
        </a:p>
      </dgm:t>
    </dgm:pt>
    <dgm:pt modelId="{D83A32A7-FB4A-43BE-8C39-F5FB23FA26E9}" type="pres">
      <dgm:prSet presAssocID="{FEABBA6E-C310-4121-A1E9-8453F77AACFB}" presName="connectorText" presStyleLbl="sibTrans2D1" presStyleIdx="0" presStyleCnt="3"/>
      <dgm:spPr/>
      <dgm:t>
        <a:bodyPr/>
        <a:lstStyle/>
        <a:p>
          <a:endParaRPr lang="en-US"/>
        </a:p>
      </dgm:t>
    </dgm:pt>
    <dgm:pt modelId="{7A35C511-BE71-4AA3-BD4B-1751BAC70109}" type="pres">
      <dgm:prSet presAssocID="{45003FFF-296E-4129-B3A5-433598A75BA0}" presName="node" presStyleLbl="node1" presStyleIdx="1" presStyleCnt="3" custRadScaleRad="94871" custRadScaleInc="-25883">
        <dgm:presLayoutVars>
          <dgm:bulletEnabled val="1"/>
        </dgm:presLayoutVars>
      </dgm:prSet>
      <dgm:spPr/>
      <dgm:t>
        <a:bodyPr/>
        <a:lstStyle/>
        <a:p>
          <a:endParaRPr lang="en-US"/>
        </a:p>
      </dgm:t>
    </dgm:pt>
    <dgm:pt modelId="{B294E00B-097C-43D8-BEF0-A6885CFB772B}" type="pres">
      <dgm:prSet presAssocID="{D86F017F-A63D-45AC-8550-C5E7D4BD7491}" presName="sibTrans" presStyleLbl="sibTrans2D1" presStyleIdx="1" presStyleCnt="3"/>
      <dgm:spPr/>
      <dgm:t>
        <a:bodyPr/>
        <a:lstStyle/>
        <a:p>
          <a:endParaRPr lang="en-US"/>
        </a:p>
      </dgm:t>
    </dgm:pt>
    <dgm:pt modelId="{2A3A20C0-4F8A-441D-9806-D40C3858C81C}" type="pres">
      <dgm:prSet presAssocID="{D86F017F-A63D-45AC-8550-C5E7D4BD7491}" presName="connectorText" presStyleLbl="sibTrans2D1" presStyleIdx="1" presStyleCnt="3"/>
      <dgm:spPr/>
      <dgm:t>
        <a:bodyPr/>
        <a:lstStyle/>
        <a:p>
          <a:endParaRPr lang="en-US"/>
        </a:p>
      </dgm:t>
    </dgm:pt>
    <dgm:pt modelId="{AC015E83-AEDB-4C1A-BF4A-25FC349F4E08}" type="pres">
      <dgm:prSet presAssocID="{7E652DA4-67B9-4A4C-AD57-591ECBFCE302}" presName="node" presStyleLbl="node1" presStyleIdx="2" presStyleCnt="3" custRadScaleRad="94627" custRadScaleInc="29457">
        <dgm:presLayoutVars>
          <dgm:bulletEnabled val="1"/>
        </dgm:presLayoutVars>
      </dgm:prSet>
      <dgm:spPr/>
      <dgm:t>
        <a:bodyPr/>
        <a:lstStyle/>
        <a:p>
          <a:endParaRPr lang="en-US"/>
        </a:p>
      </dgm:t>
    </dgm:pt>
    <dgm:pt modelId="{66BF237A-D442-4F84-9CB5-230D5FD30467}" type="pres">
      <dgm:prSet presAssocID="{D724B30E-4C0B-4675-A6F1-E86A815B8555}" presName="sibTrans" presStyleLbl="sibTrans2D1" presStyleIdx="2" presStyleCnt="3"/>
      <dgm:spPr/>
      <dgm:t>
        <a:bodyPr/>
        <a:lstStyle/>
        <a:p>
          <a:endParaRPr lang="en-US"/>
        </a:p>
      </dgm:t>
    </dgm:pt>
    <dgm:pt modelId="{04F439F5-8412-4251-8D1B-F8282555822C}" type="pres">
      <dgm:prSet presAssocID="{D724B30E-4C0B-4675-A6F1-E86A815B8555}" presName="connectorText" presStyleLbl="sibTrans2D1" presStyleIdx="2" presStyleCnt="3"/>
      <dgm:spPr/>
      <dgm:t>
        <a:bodyPr/>
        <a:lstStyle/>
        <a:p>
          <a:endParaRPr lang="en-US"/>
        </a:p>
      </dgm:t>
    </dgm:pt>
  </dgm:ptLst>
  <dgm:cxnLst>
    <dgm:cxn modelId="{E15911C0-7837-47B1-8AF8-E71C09D1598E}" srcId="{05992A44-BD6C-46B3-94CC-5912FE6E2986}" destId="{7E652DA4-67B9-4A4C-AD57-591ECBFCE302}" srcOrd="2" destOrd="0" parTransId="{133DC5CB-8F83-4B31-89ED-0F3846DCD9B6}" sibTransId="{D724B30E-4C0B-4675-A6F1-E86A815B8555}"/>
    <dgm:cxn modelId="{DDE12836-C703-45BB-A397-D844FB9DD002}" type="presOf" srcId="{FEABBA6E-C310-4121-A1E9-8453F77AACFB}" destId="{C7E3C157-FFF4-47F2-B8AB-745E0F8E2911}" srcOrd="0" destOrd="0" presId="urn:microsoft.com/office/officeart/2005/8/layout/cycle7"/>
    <dgm:cxn modelId="{4ECFFD35-19CB-4CD3-96D0-F5E31FCBC7B1}" type="presOf" srcId="{D86F017F-A63D-45AC-8550-C5E7D4BD7491}" destId="{B294E00B-097C-43D8-BEF0-A6885CFB772B}" srcOrd="0" destOrd="0" presId="urn:microsoft.com/office/officeart/2005/8/layout/cycle7"/>
    <dgm:cxn modelId="{DD8758AA-44E0-49D3-95F8-498BE356E54C}" type="presOf" srcId="{FEABBA6E-C310-4121-A1E9-8453F77AACFB}" destId="{D83A32A7-FB4A-43BE-8C39-F5FB23FA26E9}" srcOrd="1" destOrd="0" presId="urn:microsoft.com/office/officeart/2005/8/layout/cycle7"/>
    <dgm:cxn modelId="{C7885549-7F0B-4240-B5FD-3FFA34590808}" type="presOf" srcId="{D724B30E-4C0B-4675-A6F1-E86A815B8555}" destId="{04F439F5-8412-4251-8D1B-F8282555822C}" srcOrd="1" destOrd="0" presId="urn:microsoft.com/office/officeart/2005/8/layout/cycle7"/>
    <dgm:cxn modelId="{88D56B7C-096B-4582-B773-15A9E6541EBC}" srcId="{05992A44-BD6C-46B3-94CC-5912FE6E2986}" destId="{45003FFF-296E-4129-B3A5-433598A75BA0}" srcOrd="1" destOrd="0" parTransId="{A38E97A7-27DE-4AF4-A6E0-32784A410874}" sibTransId="{D86F017F-A63D-45AC-8550-C5E7D4BD7491}"/>
    <dgm:cxn modelId="{88A20CE1-762C-49E6-BFFC-9582A0F6A659}" type="presOf" srcId="{D724B30E-4C0B-4675-A6F1-E86A815B8555}" destId="{66BF237A-D442-4F84-9CB5-230D5FD30467}" srcOrd="0" destOrd="0" presId="urn:microsoft.com/office/officeart/2005/8/layout/cycle7"/>
    <dgm:cxn modelId="{74679AF1-C7CC-4F61-AD41-144D5F3FCDF6}" type="presOf" srcId="{45003FFF-296E-4129-B3A5-433598A75BA0}" destId="{7A35C511-BE71-4AA3-BD4B-1751BAC70109}" srcOrd="0" destOrd="0" presId="urn:microsoft.com/office/officeart/2005/8/layout/cycle7"/>
    <dgm:cxn modelId="{1F42F2BB-0E4E-49D1-A846-F22E4135C958}" type="presOf" srcId="{D542FFED-9390-4EFC-933C-1B4E73CDD8D9}" destId="{63FBA64B-7D6E-4E21-AB33-09532D9210FA}" srcOrd="0" destOrd="0" presId="urn:microsoft.com/office/officeart/2005/8/layout/cycle7"/>
    <dgm:cxn modelId="{B360468E-9819-4CC8-BBED-8C62153D744E}" type="presOf" srcId="{7E652DA4-67B9-4A4C-AD57-591ECBFCE302}" destId="{AC015E83-AEDB-4C1A-BF4A-25FC349F4E08}" srcOrd="0" destOrd="0" presId="urn:microsoft.com/office/officeart/2005/8/layout/cycle7"/>
    <dgm:cxn modelId="{33875CD9-792C-407F-9B1B-69DF4C21BBBA}" srcId="{05992A44-BD6C-46B3-94CC-5912FE6E2986}" destId="{D542FFED-9390-4EFC-933C-1B4E73CDD8D9}" srcOrd="0" destOrd="0" parTransId="{3A1D97A1-9078-4866-9137-CA9D49006A1A}" sibTransId="{FEABBA6E-C310-4121-A1E9-8453F77AACFB}"/>
    <dgm:cxn modelId="{7CD6CB3F-41EA-46A8-96EB-836B3109D0DF}" type="presOf" srcId="{D86F017F-A63D-45AC-8550-C5E7D4BD7491}" destId="{2A3A20C0-4F8A-441D-9806-D40C3858C81C}" srcOrd="1" destOrd="0" presId="urn:microsoft.com/office/officeart/2005/8/layout/cycle7"/>
    <dgm:cxn modelId="{1615F568-5664-458E-AB61-B330931C1687}" type="presOf" srcId="{05992A44-BD6C-46B3-94CC-5912FE6E2986}" destId="{359964DB-4F00-4B1C-BB97-E55B58066CB5}" srcOrd="0" destOrd="0" presId="urn:microsoft.com/office/officeart/2005/8/layout/cycle7"/>
    <dgm:cxn modelId="{0C4E7D9D-1867-4E8E-B380-24E27837BB7C}" type="presParOf" srcId="{359964DB-4F00-4B1C-BB97-E55B58066CB5}" destId="{63FBA64B-7D6E-4E21-AB33-09532D9210FA}" srcOrd="0" destOrd="0" presId="urn:microsoft.com/office/officeart/2005/8/layout/cycle7"/>
    <dgm:cxn modelId="{B01D5A1A-978C-4C3F-8489-C4D8DDE459E8}" type="presParOf" srcId="{359964DB-4F00-4B1C-BB97-E55B58066CB5}" destId="{C7E3C157-FFF4-47F2-B8AB-745E0F8E2911}" srcOrd="1" destOrd="0" presId="urn:microsoft.com/office/officeart/2005/8/layout/cycle7"/>
    <dgm:cxn modelId="{F9BCA22B-66C7-4A84-87DD-035071E2C5C2}" type="presParOf" srcId="{C7E3C157-FFF4-47F2-B8AB-745E0F8E2911}" destId="{D83A32A7-FB4A-43BE-8C39-F5FB23FA26E9}" srcOrd="0" destOrd="0" presId="urn:microsoft.com/office/officeart/2005/8/layout/cycle7"/>
    <dgm:cxn modelId="{3A64ABDA-DC1F-4D65-B3A8-161642D72472}" type="presParOf" srcId="{359964DB-4F00-4B1C-BB97-E55B58066CB5}" destId="{7A35C511-BE71-4AA3-BD4B-1751BAC70109}" srcOrd="2" destOrd="0" presId="urn:microsoft.com/office/officeart/2005/8/layout/cycle7"/>
    <dgm:cxn modelId="{3B74979C-9805-4FB9-A0D1-3877564269CD}" type="presParOf" srcId="{359964DB-4F00-4B1C-BB97-E55B58066CB5}" destId="{B294E00B-097C-43D8-BEF0-A6885CFB772B}" srcOrd="3" destOrd="0" presId="urn:microsoft.com/office/officeart/2005/8/layout/cycle7"/>
    <dgm:cxn modelId="{32ACECF1-E0BC-4FCD-A468-A8065DDC4F40}" type="presParOf" srcId="{B294E00B-097C-43D8-BEF0-A6885CFB772B}" destId="{2A3A20C0-4F8A-441D-9806-D40C3858C81C}" srcOrd="0" destOrd="0" presId="urn:microsoft.com/office/officeart/2005/8/layout/cycle7"/>
    <dgm:cxn modelId="{759412AD-F561-4D80-A487-FBD5902FC589}" type="presParOf" srcId="{359964DB-4F00-4B1C-BB97-E55B58066CB5}" destId="{AC015E83-AEDB-4C1A-BF4A-25FC349F4E08}" srcOrd="4" destOrd="0" presId="urn:microsoft.com/office/officeart/2005/8/layout/cycle7"/>
    <dgm:cxn modelId="{A58D82C1-4554-45BF-82A9-CB99644A5B48}" type="presParOf" srcId="{359964DB-4F00-4B1C-BB97-E55B58066CB5}" destId="{66BF237A-D442-4F84-9CB5-230D5FD30467}" srcOrd="5" destOrd="0" presId="urn:microsoft.com/office/officeart/2005/8/layout/cycle7"/>
    <dgm:cxn modelId="{25DB22EB-07C7-400F-9B9F-9D93114AE0DD}" type="presParOf" srcId="{66BF237A-D442-4F84-9CB5-230D5FD30467}" destId="{04F439F5-8412-4251-8D1B-F8282555822C}" srcOrd="0" destOrd="0" presId="urn:microsoft.com/office/officeart/2005/8/layout/cycle7"/>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398501A-EAE2-400B-A9C3-6CB95ABE1441}" type="doc">
      <dgm:prSet loTypeId="urn:microsoft.com/office/officeart/2005/8/layout/hProcess9" loCatId="process" qsTypeId="urn:microsoft.com/office/officeart/2005/8/quickstyle/simple1" qsCatId="simple" csTypeId="urn:microsoft.com/office/officeart/2005/8/colors/colorful1" csCatId="colorful" phldr="1"/>
      <dgm:spPr/>
    </dgm:pt>
    <dgm:pt modelId="{56BD2AA9-C830-4B18-A0EE-647FD69CDF78}">
      <dgm:prSet phldrT="[Text]" custT="1"/>
      <dgm:spPr/>
      <dgm:t>
        <a:bodyPr/>
        <a:lstStyle/>
        <a:p>
          <a:r>
            <a:rPr lang="en-CA" sz="1600" b="1" dirty="0" smtClean="0">
              <a:solidFill>
                <a:schemeClr val="tx1"/>
              </a:solidFill>
            </a:rPr>
            <a:t>SPOT</a:t>
          </a:r>
        </a:p>
        <a:p>
          <a:r>
            <a:rPr lang="en-CA" sz="1400" dirty="0" smtClean="0">
              <a:solidFill>
                <a:schemeClr val="tx1"/>
              </a:solidFill>
            </a:rPr>
            <a:t>Recognize a sign or symptom that may be medication related</a:t>
          </a:r>
          <a:endParaRPr lang="en-US" sz="1400" dirty="0">
            <a:solidFill>
              <a:schemeClr val="tx1"/>
            </a:solidFill>
          </a:endParaRPr>
        </a:p>
      </dgm:t>
    </dgm:pt>
    <dgm:pt modelId="{BE3E0953-8842-416C-9926-A752F2009506}" type="parTrans" cxnId="{E69FFDD8-8A9A-43DE-B3DD-FA5516210DDC}">
      <dgm:prSet/>
      <dgm:spPr/>
      <dgm:t>
        <a:bodyPr/>
        <a:lstStyle/>
        <a:p>
          <a:endParaRPr lang="en-US"/>
        </a:p>
      </dgm:t>
    </dgm:pt>
    <dgm:pt modelId="{B5852F4E-FFDC-493C-949E-433AB2AEFDE5}" type="sibTrans" cxnId="{E69FFDD8-8A9A-43DE-B3DD-FA5516210DDC}">
      <dgm:prSet/>
      <dgm:spPr/>
      <dgm:t>
        <a:bodyPr/>
        <a:lstStyle/>
        <a:p>
          <a:endParaRPr lang="en-US"/>
        </a:p>
      </dgm:t>
    </dgm:pt>
    <dgm:pt modelId="{DF32C31E-3DB4-47FD-BC48-1ADFCE57EBFB}">
      <dgm:prSet phldrT="[Text]" custT="1"/>
      <dgm:spPr/>
      <dgm:t>
        <a:bodyPr/>
        <a:lstStyle/>
        <a:p>
          <a:r>
            <a:rPr lang="en-CA" sz="1600" b="1" dirty="0" smtClean="0">
              <a:solidFill>
                <a:schemeClr val="tx1"/>
              </a:solidFill>
            </a:rPr>
            <a:t>Report</a:t>
          </a:r>
        </a:p>
        <a:p>
          <a:r>
            <a:rPr lang="en-CA" sz="1400" dirty="0" smtClean="0">
              <a:solidFill>
                <a:schemeClr val="tx1"/>
              </a:solidFill>
            </a:rPr>
            <a:t>Inform nursing staff of your findings. This could trigger a medication assessment.</a:t>
          </a:r>
          <a:endParaRPr lang="en-US" sz="1400" dirty="0">
            <a:solidFill>
              <a:schemeClr val="tx1"/>
            </a:solidFill>
          </a:endParaRPr>
        </a:p>
      </dgm:t>
    </dgm:pt>
    <dgm:pt modelId="{9B563DC7-266C-4EE1-B82D-790D423E96BD}" type="parTrans" cxnId="{FF216DA4-4ACB-424D-AA23-C523CDD45AF2}">
      <dgm:prSet/>
      <dgm:spPr/>
      <dgm:t>
        <a:bodyPr/>
        <a:lstStyle/>
        <a:p>
          <a:endParaRPr lang="en-US"/>
        </a:p>
      </dgm:t>
    </dgm:pt>
    <dgm:pt modelId="{C1BF87AA-F09A-4F56-AC25-345A18A8E4DF}" type="sibTrans" cxnId="{FF216DA4-4ACB-424D-AA23-C523CDD45AF2}">
      <dgm:prSet/>
      <dgm:spPr/>
      <dgm:t>
        <a:bodyPr/>
        <a:lstStyle/>
        <a:p>
          <a:endParaRPr lang="en-US"/>
        </a:p>
      </dgm:t>
    </dgm:pt>
    <dgm:pt modelId="{42DD8B0E-FD27-4C3B-B0D8-768B78B2A23C}">
      <dgm:prSet phldrT="[Text]" custT="1"/>
      <dgm:spPr/>
      <dgm:t>
        <a:bodyPr/>
        <a:lstStyle/>
        <a:p>
          <a:r>
            <a:rPr lang="en-CA" sz="1600" b="1" dirty="0" smtClean="0">
              <a:solidFill>
                <a:schemeClr val="tx1"/>
              </a:solidFill>
            </a:rPr>
            <a:t>FOLLOW-UP</a:t>
          </a:r>
        </a:p>
        <a:p>
          <a:r>
            <a:rPr lang="en-CA" sz="1200" dirty="0" smtClean="0">
              <a:solidFill>
                <a:schemeClr val="tx1"/>
              </a:solidFill>
            </a:rPr>
            <a:t>Follow-up on any changes made to their care plan, including medications. </a:t>
          </a:r>
        </a:p>
        <a:p>
          <a:r>
            <a:rPr lang="en-CA" sz="1200" dirty="0" smtClean="0">
              <a:solidFill>
                <a:schemeClr val="tx1"/>
              </a:solidFill>
            </a:rPr>
            <a:t>Update nursing on the signs/symptoms you noticed, including any changes.</a:t>
          </a:r>
          <a:endParaRPr lang="en-US" sz="1200" dirty="0">
            <a:solidFill>
              <a:schemeClr val="tx1"/>
            </a:solidFill>
          </a:endParaRPr>
        </a:p>
      </dgm:t>
    </dgm:pt>
    <dgm:pt modelId="{AE2E6541-2CB3-4C3C-847F-BEC54EA52F41}" type="parTrans" cxnId="{0F27D6AB-2743-4DC4-8F13-2DB44703B37F}">
      <dgm:prSet/>
      <dgm:spPr/>
      <dgm:t>
        <a:bodyPr/>
        <a:lstStyle/>
        <a:p>
          <a:endParaRPr lang="en-US"/>
        </a:p>
      </dgm:t>
    </dgm:pt>
    <dgm:pt modelId="{AF6C9D84-FD57-4769-BDE4-86498FD7584A}" type="sibTrans" cxnId="{0F27D6AB-2743-4DC4-8F13-2DB44703B37F}">
      <dgm:prSet/>
      <dgm:spPr/>
      <dgm:t>
        <a:bodyPr/>
        <a:lstStyle/>
        <a:p>
          <a:endParaRPr lang="en-US"/>
        </a:p>
      </dgm:t>
    </dgm:pt>
    <dgm:pt modelId="{81149E27-AC31-4F0E-9CBB-A844979BDB74}" type="pres">
      <dgm:prSet presAssocID="{7398501A-EAE2-400B-A9C3-6CB95ABE1441}" presName="CompostProcess" presStyleCnt="0">
        <dgm:presLayoutVars>
          <dgm:dir/>
          <dgm:resizeHandles val="exact"/>
        </dgm:presLayoutVars>
      </dgm:prSet>
      <dgm:spPr/>
    </dgm:pt>
    <dgm:pt modelId="{D9804CC6-B1F7-49B7-86C2-677FDCBA3820}" type="pres">
      <dgm:prSet presAssocID="{7398501A-EAE2-400B-A9C3-6CB95ABE1441}" presName="arrow" presStyleLbl="bgShp" presStyleIdx="0" presStyleCnt="1"/>
      <dgm:spPr/>
    </dgm:pt>
    <dgm:pt modelId="{596FE313-8D52-4796-973F-AAA9ABDE5373}" type="pres">
      <dgm:prSet presAssocID="{7398501A-EAE2-400B-A9C3-6CB95ABE1441}" presName="linearProcess" presStyleCnt="0"/>
      <dgm:spPr/>
    </dgm:pt>
    <dgm:pt modelId="{66D4EC2B-CD3A-488C-81EB-6CC45E9F490C}" type="pres">
      <dgm:prSet presAssocID="{56BD2AA9-C830-4B18-A0EE-647FD69CDF78}" presName="textNode" presStyleLbl="node1" presStyleIdx="0" presStyleCnt="3">
        <dgm:presLayoutVars>
          <dgm:bulletEnabled val="1"/>
        </dgm:presLayoutVars>
      </dgm:prSet>
      <dgm:spPr/>
      <dgm:t>
        <a:bodyPr/>
        <a:lstStyle/>
        <a:p>
          <a:endParaRPr lang="en-US"/>
        </a:p>
      </dgm:t>
    </dgm:pt>
    <dgm:pt modelId="{89ACFF9F-AB44-41F5-8AEA-D19C348ED053}" type="pres">
      <dgm:prSet presAssocID="{B5852F4E-FFDC-493C-949E-433AB2AEFDE5}" presName="sibTrans" presStyleCnt="0"/>
      <dgm:spPr/>
    </dgm:pt>
    <dgm:pt modelId="{F320BFDE-C08F-4C4C-8D7B-7FBBC83D638C}" type="pres">
      <dgm:prSet presAssocID="{DF32C31E-3DB4-47FD-BC48-1ADFCE57EBFB}" presName="textNode" presStyleLbl="node1" presStyleIdx="1" presStyleCnt="3">
        <dgm:presLayoutVars>
          <dgm:bulletEnabled val="1"/>
        </dgm:presLayoutVars>
      </dgm:prSet>
      <dgm:spPr/>
      <dgm:t>
        <a:bodyPr/>
        <a:lstStyle/>
        <a:p>
          <a:endParaRPr lang="en-US"/>
        </a:p>
      </dgm:t>
    </dgm:pt>
    <dgm:pt modelId="{B0931716-D673-4A0B-B42F-2791F01B0637}" type="pres">
      <dgm:prSet presAssocID="{C1BF87AA-F09A-4F56-AC25-345A18A8E4DF}" presName="sibTrans" presStyleCnt="0"/>
      <dgm:spPr/>
    </dgm:pt>
    <dgm:pt modelId="{AAAC708F-19F1-40FC-AC24-D6274FFE5AAD}" type="pres">
      <dgm:prSet presAssocID="{42DD8B0E-FD27-4C3B-B0D8-768B78B2A23C}" presName="textNode" presStyleLbl="node1" presStyleIdx="2" presStyleCnt="3">
        <dgm:presLayoutVars>
          <dgm:bulletEnabled val="1"/>
        </dgm:presLayoutVars>
      </dgm:prSet>
      <dgm:spPr/>
      <dgm:t>
        <a:bodyPr/>
        <a:lstStyle/>
        <a:p>
          <a:endParaRPr lang="en-US"/>
        </a:p>
      </dgm:t>
    </dgm:pt>
  </dgm:ptLst>
  <dgm:cxnLst>
    <dgm:cxn modelId="{5828CFA3-FB05-456D-A1BD-78E2EED1AA91}" type="presOf" srcId="{56BD2AA9-C830-4B18-A0EE-647FD69CDF78}" destId="{66D4EC2B-CD3A-488C-81EB-6CC45E9F490C}" srcOrd="0" destOrd="0" presId="urn:microsoft.com/office/officeart/2005/8/layout/hProcess9"/>
    <dgm:cxn modelId="{FF216DA4-4ACB-424D-AA23-C523CDD45AF2}" srcId="{7398501A-EAE2-400B-A9C3-6CB95ABE1441}" destId="{DF32C31E-3DB4-47FD-BC48-1ADFCE57EBFB}" srcOrd="1" destOrd="0" parTransId="{9B563DC7-266C-4EE1-B82D-790D423E96BD}" sibTransId="{C1BF87AA-F09A-4F56-AC25-345A18A8E4DF}"/>
    <dgm:cxn modelId="{E69FFDD8-8A9A-43DE-B3DD-FA5516210DDC}" srcId="{7398501A-EAE2-400B-A9C3-6CB95ABE1441}" destId="{56BD2AA9-C830-4B18-A0EE-647FD69CDF78}" srcOrd="0" destOrd="0" parTransId="{BE3E0953-8842-416C-9926-A752F2009506}" sibTransId="{B5852F4E-FFDC-493C-949E-433AB2AEFDE5}"/>
    <dgm:cxn modelId="{BC7D7E8D-93EF-4B48-8DDF-034ECC4B22EF}" type="presOf" srcId="{DF32C31E-3DB4-47FD-BC48-1ADFCE57EBFB}" destId="{F320BFDE-C08F-4C4C-8D7B-7FBBC83D638C}" srcOrd="0" destOrd="0" presId="urn:microsoft.com/office/officeart/2005/8/layout/hProcess9"/>
    <dgm:cxn modelId="{8FC42920-B921-4665-8914-6465A7B1133C}" type="presOf" srcId="{42DD8B0E-FD27-4C3B-B0D8-768B78B2A23C}" destId="{AAAC708F-19F1-40FC-AC24-D6274FFE5AAD}" srcOrd="0" destOrd="0" presId="urn:microsoft.com/office/officeart/2005/8/layout/hProcess9"/>
    <dgm:cxn modelId="{6394E8A7-2BB0-48A5-9DEB-4C4AE24FC64D}" type="presOf" srcId="{7398501A-EAE2-400B-A9C3-6CB95ABE1441}" destId="{81149E27-AC31-4F0E-9CBB-A844979BDB74}" srcOrd="0" destOrd="0" presId="urn:microsoft.com/office/officeart/2005/8/layout/hProcess9"/>
    <dgm:cxn modelId="{0F27D6AB-2743-4DC4-8F13-2DB44703B37F}" srcId="{7398501A-EAE2-400B-A9C3-6CB95ABE1441}" destId="{42DD8B0E-FD27-4C3B-B0D8-768B78B2A23C}" srcOrd="2" destOrd="0" parTransId="{AE2E6541-2CB3-4C3C-847F-BEC54EA52F41}" sibTransId="{AF6C9D84-FD57-4769-BDE4-86498FD7584A}"/>
    <dgm:cxn modelId="{9F3AC041-80B0-43CD-876E-451C8982790D}" type="presParOf" srcId="{81149E27-AC31-4F0E-9CBB-A844979BDB74}" destId="{D9804CC6-B1F7-49B7-86C2-677FDCBA3820}" srcOrd="0" destOrd="0" presId="urn:microsoft.com/office/officeart/2005/8/layout/hProcess9"/>
    <dgm:cxn modelId="{DD25BE59-7AED-4CDA-8D16-D248CB0D9549}" type="presParOf" srcId="{81149E27-AC31-4F0E-9CBB-A844979BDB74}" destId="{596FE313-8D52-4796-973F-AAA9ABDE5373}" srcOrd="1" destOrd="0" presId="urn:microsoft.com/office/officeart/2005/8/layout/hProcess9"/>
    <dgm:cxn modelId="{E4105EF2-672F-48C9-B6CE-163A81A1460C}" type="presParOf" srcId="{596FE313-8D52-4796-973F-AAA9ABDE5373}" destId="{66D4EC2B-CD3A-488C-81EB-6CC45E9F490C}" srcOrd="0" destOrd="0" presId="urn:microsoft.com/office/officeart/2005/8/layout/hProcess9"/>
    <dgm:cxn modelId="{F7B91D3D-C3F9-4D30-8C80-2B344092846F}" type="presParOf" srcId="{596FE313-8D52-4796-973F-AAA9ABDE5373}" destId="{89ACFF9F-AB44-41F5-8AEA-D19C348ED053}" srcOrd="1" destOrd="0" presId="urn:microsoft.com/office/officeart/2005/8/layout/hProcess9"/>
    <dgm:cxn modelId="{B2531055-4838-4738-9350-D98D9A31321C}" type="presParOf" srcId="{596FE313-8D52-4796-973F-AAA9ABDE5373}" destId="{F320BFDE-C08F-4C4C-8D7B-7FBBC83D638C}" srcOrd="2" destOrd="0" presId="urn:microsoft.com/office/officeart/2005/8/layout/hProcess9"/>
    <dgm:cxn modelId="{55323774-E95C-4F36-B6FE-2DA654D0BA1F}" type="presParOf" srcId="{596FE313-8D52-4796-973F-AAA9ABDE5373}" destId="{B0931716-D673-4A0B-B42F-2791F01B0637}" srcOrd="3" destOrd="0" presId="urn:microsoft.com/office/officeart/2005/8/layout/hProcess9"/>
    <dgm:cxn modelId="{1536D5FA-6ABC-4166-A8EB-D5C007856CE8}" type="presParOf" srcId="{596FE313-8D52-4796-973F-AAA9ABDE5373}" destId="{AAAC708F-19F1-40FC-AC24-D6274FFE5AAD}" srcOrd="4"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5E45E1A-2CBD-40A7-9C03-40810639591A}" type="doc">
      <dgm:prSet loTypeId="urn:microsoft.com/office/officeart/2005/8/layout/process2" loCatId="process" qsTypeId="urn:microsoft.com/office/officeart/2005/8/quickstyle/simple1" qsCatId="simple" csTypeId="urn:microsoft.com/office/officeart/2005/8/colors/accent0_1" csCatId="mainScheme" phldr="1"/>
      <dgm:spPr/>
      <dgm:t>
        <a:bodyPr/>
        <a:lstStyle/>
        <a:p>
          <a:endParaRPr lang="en-US"/>
        </a:p>
      </dgm:t>
    </dgm:pt>
    <dgm:pt modelId="{3AEDA56B-2E03-4C2C-96B6-0F163740FBD8}">
      <dgm:prSet phldrT="[Text]"/>
      <dgm:spPr/>
      <dgm:t>
        <a:bodyPr/>
        <a:lstStyle/>
        <a:p>
          <a:r>
            <a:rPr lang="en-CA" dirty="0" smtClean="0"/>
            <a:t>You report your concerns to the nurse</a:t>
          </a:r>
          <a:endParaRPr lang="en-US" dirty="0"/>
        </a:p>
      </dgm:t>
    </dgm:pt>
    <dgm:pt modelId="{C528DBF9-E93E-4871-ACF1-5E4D63529B6F}" type="parTrans" cxnId="{1961301A-5F1C-4ECA-9C91-0BAD3DF4D33E}">
      <dgm:prSet/>
      <dgm:spPr/>
      <dgm:t>
        <a:bodyPr/>
        <a:lstStyle/>
        <a:p>
          <a:endParaRPr lang="en-US"/>
        </a:p>
      </dgm:t>
    </dgm:pt>
    <dgm:pt modelId="{0B2E7012-13C5-476C-BDAA-E440A6D0486E}" type="sibTrans" cxnId="{1961301A-5F1C-4ECA-9C91-0BAD3DF4D33E}">
      <dgm:prSet/>
      <dgm:spPr/>
      <dgm:t>
        <a:bodyPr/>
        <a:lstStyle/>
        <a:p>
          <a:endParaRPr lang="en-US"/>
        </a:p>
      </dgm:t>
    </dgm:pt>
    <dgm:pt modelId="{40E6C733-E290-4AAF-BF90-CD9C1300D882}">
      <dgm:prSet phldrT="[Text]"/>
      <dgm:spPr/>
      <dgm:t>
        <a:bodyPr/>
        <a:lstStyle/>
        <a:p>
          <a:r>
            <a:rPr lang="en-CA" dirty="0" smtClean="0"/>
            <a:t>Nurse alerts physician</a:t>
          </a:r>
          <a:endParaRPr lang="en-US" dirty="0"/>
        </a:p>
      </dgm:t>
    </dgm:pt>
    <dgm:pt modelId="{D64BE8EA-4B09-49F3-BF2A-33EFC99A1458}" type="parTrans" cxnId="{37175F8A-355F-4D86-B774-8D01AEE60D29}">
      <dgm:prSet/>
      <dgm:spPr/>
      <dgm:t>
        <a:bodyPr/>
        <a:lstStyle/>
        <a:p>
          <a:endParaRPr lang="en-US"/>
        </a:p>
      </dgm:t>
    </dgm:pt>
    <dgm:pt modelId="{4A1C605C-3F65-4A0E-AB7C-547304EA44A1}" type="sibTrans" cxnId="{37175F8A-355F-4D86-B774-8D01AEE60D29}">
      <dgm:prSet/>
      <dgm:spPr/>
      <dgm:t>
        <a:bodyPr/>
        <a:lstStyle/>
        <a:p>
          <a:endParaRPr lang="en-US"/>
        </a:p>
      </dgm:t>
    </dgm:pt>
    <dgm:pt modelId="{29667B3F-21E5-45D3-A3CC-D1C5C186B7C6}">
      <dgm:prSet phldrT="[Text]"/>
      <dgm:spPr/>
      <dgm:t>
        <a:bodyPr/>
        <a:lstStyle/>
        <a:p>
          <a:r>
            <a:rPr lang="en-CA" dirty="0" smtClean="0"/>
            <a:t>Turns out medication was started last week to help with nerve pain</a:t>
          </a:r>
          <a:endParaRPr lang="en-US" dirty="0"/>
        </a:p>
      </dgm:t>
    </dgm:pt>
    <dgm:pt modelId="{8C8D057F-45CB-4377-A5C8-A00332D16AAE}" type="parTrans" cxnId="{D9CDE654-3E85-4965-A74B-92B5C180FFB0}">
      <dgm:prSet/>
      <dgm:spPr/>
      <dgm:t>
        <a:bodyPr/>
        <a:lstStyle/>
        <a:p>
          <a:endParaRPr lang="en-US"/>
        </a:p>
      </dgm:t>
    </dgm:pt>
    <dgm:pt modelId="{1D240AFB-F435-4D2C-8132-88DF2AF1BF80}" type="sibTrans" cxnId="{D9CDE654-3E85-4965-A74B-92B5C180FFB0}">
      <dgm:prSet/>
      <dgm:spPr/>
      <dgm:t>
        <a:bodyPr/>
        <a:lstStyle/>
        <a:p>
          <a:endParaRPr lang="en-US"/>
        </a:p>
      </dgm:t>
    </dgm:pt>
    <dgm:pt modelId="{80711894-5EC5-426F-BF4C-F0AD94DAA826}">
      <dgm:prSet phldrT="[Text]"/>
      <dgm:spPr/>
      <dgm:t>
        <a:bodyPr/>
        <a:lstStyle/>
        <a:p>
          <a:r>
            <a:rPr lang="en-CA" dirty="0" smtClean="0"/>
            <a:t>Medication is stopped and feet swelling and sleepiness go away</a:t>
          </a:r>
          <a:endParaRPr lang="en-US" dirty="0"/>
        </a:p>
      </dgm:t>
    </dgm:pt>
    <dgm:pt modelId="{857B1B45-A792-4B8A-B523-0EF1EA8F81B2}" type="parTrans" cxnId="{E5988705-D68A-4D89-BD2E-8ACFAE8C3E23}">
      <dgm:prSet/>
      <dgm:spPr/>
      <dgm:t>
        <a:bodyPr/>
        <a:lstStyle/>
        <a:p>
          <a:endParaRPr lang="en-US"/>
        </a:p>
      </dgm:t>
    </dgm:pt>
    <dgm:pt modelId="{8CB445A4-BFE4-4127-9743-9AB2519F692A}" type="sibTrans" cxnId="{E5988705-D68A-4D89-BD2E-8ACFAE8C3E23}">
      <dgm:prSet/>
      <dgm:spPr/>
      <dgm:t>
        <a:bodyPr/>
        <a:lstStyle/>
        <a:p>
          <a:endParaRPr lang="en-US"/>
        </a:p>
      </dgm:t>
    </dgm:pt>
    <dgm:pt modelId="{CE65F6BC-4015-48AC-AA38-7F10878EA1FC}">
      <dgm:prSet phldrT="[Text]"/>
      <dgm:spPr/>
      <dgm:t>
        <a:bodyPr/>
        <a:lstStyle/>
        <a:p>
          <a:r>
            <a:rPr lang="en-CA" dirty="0" smtClean="0"/>
            <a:t>You let the nurse know Rita’s symptoms have gone away</a:t>
          </a:r>
          <a:endParaRPr lang="en-US" dirty="0"/>
        </a:p>
      </dgm:t>
    </dgm:pt>
    <dgm:pt modelId="{1D31988F-D687-48A9-A772-D7E377872D63}" type="parTrans" cxnId="{8C54F3B5-7B1B-426F-A5DE-18F7BDCA8C8B}">
      <dgm:prSet/>
      <dgm:spPr/>
      <dgm:t>
        <a:bodyPr/>
        <a:lstStyle/>
        <a:p>
          <a:endParaRPr lang="en-US"/>
        </a:p>
      </dgm:t>
    </dgm:pt>
    <dgm:pt modelId="{E98F1172-12F9-421E-B273-956F56CBA76C}" type="sibTrans" cxnId="{8C54F3B5-7B1B-426F-A5DE-18F7BDCA8C8B}">
      <dgm:prSet/>
      <dgm:spPr/>
      <dgm:t>
        <a:bodyPr/>
        <a:lstStyle/>
        <a:p>
          <a:endParaRPr lang="en-US"/>
        </a:p>
      </dgm:t>
    </dgm:pt>
    <dgm:pt modelId="{02531C3C-9AD0-4E2A-9DF7-CA5B56FE609B}" type="pres">
      <dgm:prSet presAssocID="{15E45E1A-2CBD-40A7-9C03-40810639591A}" presName="linearFlow" presStyleCnt="0">
        <dgm:presLayoutVars>
          <dgm:resizeHandles val="exact"/>
        </dgm:presLayoutVars>
      </dgm:prSet>
      <dgm:spPr/>
      <dgm:t>
        <a:bodyPr/>
        <a:lstStyle/>
        <a:p>
          <a:endParaRPr lang="en-US"/>
        </a:p>
      </dgm:t>
    </dgm:pt>
    <dgm:pt modelId="{14F62FB8-9235-4115-893E-4E76CF057EAC}" type="pres">
      <dgm:prSet presAssocID="{3AEDA56B-2E03-4C2C-96B6-0F163740FBD8}" presName="node" presStyleLbl="node1" presStyleIdx="0" presStyleCnt="5">
        <dgm:presLayoutVars>
          <dgm:bulletEnabled val="1"/>
        </dgm:presLayoutVars>
      </dgm:prSet>
      <dgm:spPr/>
      <dgm:t>
        <a:bodyPr/>
        <a:lstStyle/>
        <a:p>
          <a:endParaRPr lang="en-US"/>
        </a:p>
      </dgm:t>
    </dgm:pt>
    <dgm:pt modelId="{47E57E19-4B3D-4589-A2CB-3FC9C6D8F98F}" type="pres">
      <dgm:prSet presAssocID="{0B2E7012-13C5-476C-BDAA-E440A6D0486E}" presName="sibTrans" presStyleLbl="sibTrans2D1" presStyleIdx="0" presStyleCnt="4"/>
      <dgm:spPr/>
      <dgm:t>
        <a:bodyPr/>
        <a:lstStyle/>
        <a:p>
          <a:endParaRPr lang="en-US"/>
        </a:p>
      </dgm:t>
    </dgm:pt>
    <dgm:pt modelId="{F8456925-CD03-48F1-BAF6-0AF9B9F403EB}" type="pres">
      <dgm:prSet presAssocID="{0B2E7012-13C5-476C-BDAA-E440A6D0486E}" presName="connectorText" presStyleLbl="sibTrans2D1" presStyleIdx="0" presStyleCnt="4"/>
      <dgm:spPr/>
      <dgm:t>
        <a:bodyPr/>
        <a:lstStyle/>
        <a:p>
          <a:endParaRPr lang="en-US"/>
        </a:p>
      </dgm:t>
    </dgm:pt>
    <dgm:pt modelId="{ADA579C1-7DB0-4E37-9D04-3C8E928AEA25}" type="pres">
      <dgm:prSet presAssocID="{40E6C733-E290-4AAF-BF90-CD9C1300D882}" presName="node" presStyleLbl="node1" presStyleIdx="1" presStyleCnt="5">
        <dgm:presLayoutVars>
          <dgm:bulletEnabled val="1"/>
        </dgm:presLayoutVars>
      </dgm:prSet>
      <dgm:spPr/>
      <dgm:t>
        <a:bodyPr/>
        <a:lstStyle/>
        <a:p>
          <a:endParaRPr lang="en-US"/>
        </a:p>
      </dgm:t>
    </dgm:pt>
    <dgm:pt modelId="{77F29297-C841-45D2-8324-C70E5EF685F4}" type="pres">
      <dgm:prSet presAssocID="{4A1C605C-3F65-4A0E-AB7C-547304EA44A1}" presName="sibTrans" presStyleLbl="sibTrans2D1" presStyleIdx="1" presStyleCnt="4"/>
      <dgm:spPr/>
      <dgm:t>
        <a:bodyPr/>
        <a:lstStyle/>
        <a:p>
          <a:endParaRPr lang="en-US"/>
        </a:p>
      </dgm:t>
    </dgm:pt>
    <dgm:pt modelId="{C518BB1A-666B-4545-B620-04139897AE99}" type="pres">
      <dgm:prSet presAssocID="{4A1C605C-3F65-4A0E-AB7C-547304EA44A1}" presName="connectorText" presStyleLbl="sibTrans2D1" presStyleIdx="1" presStyleCnt="4"/>
      <dgm:spPr/>
      <dgm:t>
        <a:bodyPr/>
        <a:lstStyle/>
        <a:p>
          <a:endParaRPr lang="en-US"/>
        </a:p>
      </dgm:t>
    </dgm:pt>
    <dgm:pt modelId="{063F4B29-8279-4289-9F01-7A3B9586EC1D}" type="pres">
      <dgm:prSet presAssocID="{29667B3F-21E5-45D3-A3CC-D1C5C186B7C6}" presName="node" presStyleLbl="node1" presStyleIdx="2" presStyleCnt="5">
        <dgm:presLayoutVars>
          <dgm:bulletEnabled val="1"/>
        </dgm:presLayoutVars>
      </dgm:prSet>
      <dgm:spPr/>
      <dgm:t>
        <a:bodyPr/>
        <a:lstStyle/>
        <a:p>
          <a:endParaRPr lang="en-US"/>
        </a:p>
      </dgm:t>
    </dgm:pt>
    <dgm:pt modelId="{2B6122F4-FFE9-4FC5-9C78-CFBF000F904A}" type="pres">
      <dgm:prSet presAssocID="{1D240AFB-F435-4D2C-8132-88DF2AF1BF80}" presName="sibTrans" presStyleLbl="sibTrans2D1" presStyleIdx="2" presStyleCnt="4"/>
      <dgm:spPr/>
      <dgm:t>
        <a:bodyPr/>
        <a:lstStyle/>
        <a:p>
          <a:endParaRPr lang="en-US"/>
        </a:p>
      </dgm:t>
    </dgm:pt>
    <dgm:pt modelId="{54496D37-A9D6-4750-B9CB-D833815C7AD9}" type="pres">
      <dgm:prSet presAssocID="{1D240AFB-F435-4D2C-8132-88DF2AF1BF80}" presName="connectorText" presStyleLbl="sibTrans2D1" presStyleIdx="2" presStyleCnt="4"/>
      <dgm:spPr/>
      <dgm:t>
        <a:bodyPr/>
        <a:lstStyle/>
        <a:p>
          <a:endParaRPr lang="en-US"/>
        </a:p>
      </dgm:t>
    </dgm:pt>
    <dgm:pt modelId="{12F8F8FA-B506-43F0-8C43-4351B7AA265E}" type="pres">
      <dgm:prSet presAssocID="{80711894-5EC5-426F-BF4C-F0AD94DAA826}" presName="node" presStyleLbl="node1" presStyleIdx="3" presStyleCnt="5">
        <dgm:presLayoutVars>
          <dgm:bulletEnabled val="1"/>
        </dgm:presLayoutVars>
      </dgm:prSet>
      <dgm:spPr/>
      <dgm:t>
        <a:bodyPr/>
        <a:lstStyle/>
        <a:p>
          <a:endParaRPr lang="en-US"/>
        </a:p>
      </dgm:t>
    </dgm:pt>
    <dgm:pt modelId="{E830B089-DB6F-4028-A1FE-1FBD59A99F43}" type="pres">
      <dgm:prSet presAssocID="{8CB445A4-BFE4-4127-9743-9AB2519F692A}" presName="sibTrans" presStyleLbl="sibTrans2D1" presStyleIdx="3" presStyleCnt="4"/>
      <dgm:spPr/>
      <dgm:t>
        <a:bodyPr/>
        <a:lstStyle/>
        <a:p>
          <a:endParaRPr lang="en-US"/>
        </a:p>
      </dgm:t>
    </dgm:pt>
    <dgm:pt modelId="{18FD50CA-1F12-456F-81FB-79D57C330BAA}" type="pres">
      <dgm:prSet presAssocID="{8CB445A4-BFE4-4127-9743-9AB2519F692A}" presName="connectorText" presStyleLbl="sibTrans2D1" presStyleIdx="3" presStyleCnt="4"/>
      <dgm:spPr/>
      <dgm:t>
        <a:bodyPr/>
        <a:lstStyle/>
        <a:p>
          <a:endParaRPr lang="en-US"/>
        </a:p>
      </dgm:t>
    </dgm:pt>
    <dgm:pt modelId="{B3AADB70-F14F-4402-B12C-1ED087E8495F}" type="pres">
      <dgm:prSet presAssocID="{CE65F6BC-4015-48AC-AA38-7F10878EA1FC}" presName="node" presStyleLbl="node1" presStyleIdx="4" presStyleCnt="5">
        <dgm:presLayoutVars>
          <dgm:bulletEnabled val="1"/>
        </dgm:presLayoutVars>
      </dgm:prSet>
      <dgm:spPr/>
      <dgm:t>
        <a:bodyPr/>
        <a:lstStyle/>
        <a:p>
          <a:endParaRPr lang="en-US"/>
        </a:p>
      </dgm:t>
    </dgm:pt>
  </dgm:ptLst>
  <dgm:cxnLst>
    <dgm:cxn modelId="{3EE5A121-793C-4CE1-A7E6-DA6F208F0641}" type="presOf" srcId="{3AEDA56B-2E03-4C2C-96B6-0F163740FBD8}" destId="{14F62FB8-9235-4115-893E-4E76CF057EAC}" srcOrd="0" destOrd="0" presId="urn:microsoft.com/office/officeart/2005/8/layout/process2"/>
    <dgm:cxn modelId="{46D6E19D-FD73-4EE6-A228-FED5E0E291CD}" type="presOf" srcId="{4A1C605C-3F65-4A0E-AB7C-547304EA44A1}" destId="{C518BB1A-666B-4545-B620-04139897AE99}" srcOrd="1" destOrd="0" presId="urn:microsoft.com/office/officeart/2005/8/layout/process2"/>
    <dgm:cxn modelId="{14CAEBAA-880C-4DBC-BBA2-995AB336CC36}" type="presOf" srcId="{1D240AFB-F435-4D2C-8132-88DF2AF1BF80}" destId="{54496D37-A9D6-4750-B9CB-D833815C7AD9}" srcOrd="1" destOrd="0" presId="urn:microsoft.com/office/officeart/2005/8/layout/process2"/>
    <dgm:cxn modelId="{4AD0C36F-F41D-4447-8F63-E43B8EECC7FB}" type="presOf" srcId="{CE65F6BC-4015-48AC-AA38-7F10878EA1FC}" destId="{B3AADB70-F14F-4402-B12C-1ED087E8495F}" srcOrd="0" destOrd="0" presId="urn:microsoft.com/office/officeart/2005/8/layout/process2"/>
    <dgm:cxn modelId="{EA9BE687-E3ED-4A74-B471-326ED190B929}" type="presOf" srcId="{29667B3F-21E5-45D3-A3CC-D1C5C186B7C6}" destId="{063F4B29-8279-4289-9F01-7A3B9586EC1D}" srcOrd="0" destOrd="0" presId="urn:microsoft.com/office/officeart/2005/8/layout/process2"/>
    <dgm:cxn modelId="{E5988705-D68A-4D89-BD2E-8ACFAE8C3E23}" srcId="{15E45E1A-2CBD-40A7-9C03-40810639591A}" destId="{80711894-5EC5-426F-BF4C-F0AD94DAA826}" srcOrd="3" destOrd="0" parTransId="{857B1B45-A792-4B8A-B523-0EF1EA8F81B2}" sibTransId="{8CB445A4-BFE4-4127-9743-9AB2519F692A}"/>
    <dgm:cxn modelId="{B6E4C8BD-A3EA-4458-AD68-31905B65CEE1}" type="presOf" srcId="{1D240AFB-F435-4D2C-8132-88DF2AF1BF80}" destId="{2B6122F4-FFE9-4FC5-9C78-CFBF000F904A}" srcOrd="0" destOrd="0" presId="urn:microsoft.com/office/officeart/2005/8/layout/process2"/>
    <dgm:cxn modelId="{20EC4F32-CAD8-4A6E-B46E-6D3B838AA069}" type="presOf" srcId="{80711894-5EC5-426F-BF4C-F0AD94DAA826}" destId="{12F8F8FA-B506-43F0-8C43-4351B7AA265E}" srcOrd="0" destOrd="0" presId="urn:microsoft.com/office/officeart/2005/8/layout/process2"/>
    <dgm:cxn modelId="{7C4C497D-3F4B-472C-B757-59BEA4CA23E9}" type="presOf" srcId="{15E45E1A-2CBD-40A7-9C03-40810639591A}" destId="{02531C3C-9AD0-4E2A-9DF7-CA5B56FE609B}" srcOrd="0" destOrd="0" presId="urn:microsoft.com/office/officeart/2005/8/layout/process2"/>
    <dgm:cxn modelId="{5B809976-286C-4365-B394-A477499C1091}" type="presOf" srcId="{8CB445A4-BFE4-4127-9743-9AB2519F692A}" destId="{18FD50CA-1F12-456F-81FB-79D57C330BAA}" srcOrd="1" destOrd="0" presId="urn:microsoft.com/office/officeart/2005/8/layout/process2"/>
    <dgm:cxn modelId="{DD16E338-F81F-455E-9309-5E377C56EA13}" type="presOf" srcId="{4A1C605C-3F65-4A0E-AB7C-547304EA44A1}" destId="{77F29297-C841-45D2-8324-C70E5EF685F4}" srcOrd="0" destOrd="0" presId="urn:microsoft.com/office/officeart/2005/8/layout/process2"/>
    <dgm:cxn modelId="{8C54F3B5-7B1B-426F-A5DE-18F7BDCA8C8B}" srcId="{15E45E1A-2CBD-40A7-9C03-40810639591A}" destId="{CE65F6BC-4015-48AC-AA38-7F10878EA1FC}" srcOrd="4" destOrd="0" parTransId="{1D31988F-D687-48A9-A772-D7E377872D63}" sibTransId="{E98F1172-12F9-421E-B273-956F56CBA76C}"/>
    <dgm:cxn modelId="{37175F8A-355F-4D86-B774-8D01AEE60D29}" srcId="{15E45E1A-2CBD-40A7-9C03-40810639591A}" destId="{40E6C733-E290-4AAF-BF90-CD9C1300D882}" srcOrd="1" destOrd="0" parTransId="{D64BE8EA-4B09-49F3-BF2A-33EFC99A1458}" sibTransId="{4A1C605C-3F65-4A0E-AB7C-547304EA44A1}"/>
    <dgm:cxn modelId="{017E06EA-DF68-4564-A31A-1F2AABBACA08}" type="presOf" srcId="{0B2E7012-13C5-476C-BDAA-E440A6D0486E}" destId="{47E57E19-4B3D-4589-A2CB-3FC9C6D8F98F}" srcOrd="0" destOrd="0" presId="urn:microsoft.com/office/officeart/2005/8/layout/process2"/>
    <dgm:cxn modelId="{1961301A-5F1C-4ECA-9C91-0BAD3DF4D33E}" srcId="{15E45E1A-2CBD-40A7-9C03-40810639591A}" destId="{3AEDA56B-2E03-4C2C-96B6-0F163740FBD8}" srcOrd="0" destOrd="0" parTransId="{C528DBF9-E93E-4871-ACF1-5E4D63529B6F}" sibTransId="{0B2E7012-13C5-476C-BDAA-E440A6D0486E}"/>
    <dgm:cxn modelId="{D470E367-2244-4544-9DA1-6B527B630BDD}" type="presOf" srcId="{8CB445A4-BFE4-4127-9743-9AB2519F692A}" destId="{E830B089-DB6F-4028-A1FE-1FBD59A99F43}" srcOrd="0" destOrd="0" presId="urn:microsoft.com/office/officeart/2005/8/layout/process2"/>
    <dgm:cxn modelId="{D808B141-4D4C-4E84-AA37-11BDAEF1A98A}" type="presOf" srcId="{0B2E7012-13C5-476C-BDAA-E440A6D0486E}" destId="{F8456925-CD03-48F1-BAF6-0AF9B9F403EB}" srcOrd="1" destOrd="0" presId="urn:microsoft.com/office/officeart/2005/8/layout/process2"/>
    <dgm:cxn modelId="{E2F812CA-DBA8-4F57-BD0A-BC1D23A8C040}" type="presOf" srcId="{40E6C733-E290-4AAF-BF90-CD9C1300D882}" destId="{ADA579C1-7DB0-4E37-9D04-3C8E928AEA25}" srcOrd="0" destOrd="0" presId="urn:microsoft.com/office/officeart/2005/8/layout/process2"/>
    <dgm:cxn modelId="{D9CDE654-3E85-4965-A74B-92B5C180FFB0}" srcId="{15E45E1A-2CBD-40A7-9C03-40810639591A}" destId="{29667B3F-21E5-45D3-A3CC-D1C5C186B7C6}" srcOrd="2" destOrd="0" parTransId="{8C8D057F-45CB-4377-A5C8-A00332D16AAE}" sibTransId="{1D240AFB-F435-4D2C-8132-88DF2AF1BF80}"/>
    <dgm:cxn modelId="{59B8AE61-F4FB-4177-9AE9-C263CC334B1C}" type="presParOf" srcId="{02531C3C-9AD0-4E2A-9DF7-CA5B56FE609B}" destId="{14F62FB8-9235-4115-893E-4E76CF057EAC}" srcOrd="0" destOrd="0" presId="urn:microsoft.com/office/officeart/2005/8/layout/process2"/>
    <dgm:cxn modelId="{61C945E1-23FE-4A18-B730-51356CF39548}" type="presParOf" srcId="{02531C3C-9AD0-4E2A-9DF7-CA5B56FE609B}" destId="{47E57E19-4B3D-4589-A2CB-3FC9C6D8F98F}" srcOrd="1" destOrd="0" presId="urn:microsoft.com/office/officeart/2005/8/layout/process2"/>
    <dgm:cxn modelId="{B2A2CC6B-0596-42F3-AA52-8A3E23E92D9E}" type="presParOf" srcId="{47E57E19-4B3D-4589-A2CB-3FC9C6D8F98F}" destId="{F8456925-CD03-48F1-BAF6-0AF9B9F403EB}" srcOrd="0" destOrd="0" presId="urn:microsoft.com/office/officeart/2005/8/layout/process2"/>
    <dgm:cxn modelId="{716B9046-A4E3-45DD-BB29-D938B18EAB84}" type="presParOf" srcId="{02531C3C-9AD0-4E2A-9DF7-CA5B56FE609B}" destId="{ADA579C1-7DB0-4E37-9D04-3C8E928AEA25}" srcOrd="2" destOrd="0" presId="urn:microsoft.com/office/officeart/2005/8/layout/process2"/>
    <dgm:cxn modelId="{0020DA2C-CA59-43CF-A6C9-E53882A4ED19}" type="presParOf" srcId="{02531C3C-9AD0-4E2A-9DF7-CA5B56FE609B}" destId="{77F29297-C841-45D2-8324-C70E5EF685F4}" srcOrd="3" destOrd="0" presId="urn:microsoft.com/office/officeart/2005/8/layout/process2"/>
    <dgm:cxn modelId="{D4CC8A6B-812D-4318-9ACA-F9A4E622E9AA}" type="presParOf" srcId="{77F29297-C841-45D2-8324-C70E5EF685F4}" destId="{C518BB1A-666B-4545-B620-04139897AE99}" srcOrd="0" destOrd="0" presId="urn:microsoft.com/office/officeart/2005/8/layout/process2"/>
    <dgm:cxn modelId="{0A178606-C05A-44A4-A7D5-497759A0F329}" type="presParOf" srcId="{02531C3C-9AD0-4E2A-9DF7-CA5B56FE609B}" destId="{063F4B29-8279-4289-9F01-7A3B9586EC1D}" srcOrd="4" destOrd="0" presId="urn:microsoft.com/office/officeart/2005/8/layout/process2"/>
    <dgm:cxn modelId="{19578332-65E7-4275-B6B5-9A359789552A}" type="presParOf" srcId="{02531C3C-9AD0-4E2A-9DF7-CA5B56FE609B}" destId="{2B6122F4-FFE9-4FC5-9C78-CFBF000F904A}" srcOrd="5" destOrd="0" presId="urn:microsoft.com/office/officeart/2005/8/layout/process2"/>
    <dgm:cxn modelId="{C8B078EF-BC56-416E-8778-4E8F09CDC3C5}" type="presParOf" srcId="{2B6122F4-FFE9-4FC5-9C78-CFBF000F904A}" destId="{54496D37-A9D6-4750-B9CB-D833815C7AD9}" srcOrd="0" destOrd="0" presId="urn:microsoft.com/office/officeart/2005/8/layout/process2"/>
    <dgm:cxn modelId="{DDE1EA9B-29BE-49F6-B55C-9393EBED274B}" type="presParOf" srcId="{02531C3C-9AD0-4E2A-9DF7-CA5B56FE609B}" destId="{12F8F8FA-B506-43F0-8C43-4351B7AA265E}" srcOrd="6" destOrd="0" presId="urn:microsoft.com/office/officeart/2005/8/layout/process2"/>
    <dgm:cxn modelId="{4C4D64B5-6022-4780-9A51-1327023F8368}" type="presParOf" srcId="{02531C3C-9AD0-4E2A-9DF7-CA5B56FE609B}" destId="{E830B089-DB6F-4028-A1FE-1FBD59A99F43}" srcOrd="7" destOrd="0" presId="urn:microsoft.com/office/officeart/2005/8/layout/process2"/>
    <dgm:cxn modelId="{0D821175-AFA0-4FB3-B240-7F5126A0D50E}" type="presParOf" srcId="{E830B089-DB6F-4028-A1FE-1FBD59A99F43}" destId="{18FD50CA-1F12-456F-81FB-79D57C330BAA}" srcOrd="0" destOrd="0" presId="urn:microsoft.com/office/officeart/2005/8/layout/process2"/>
    <dgm:cxn modelId="{BA7F8885-BE0B-40E7-BD28-031121814F75}" type="presParOf" srcId="{02531C3C-9AD0-4E2A-9DF7-CA5B56FE609B}" destId="{B3AADB70-F14F-4402-B12C-1ED087E8495F}" srcOrd="8" destOrd="0" presId="urn:microsoft.com/office/officeart/2005/8/layout/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D995B3-D069-4225-B1A4-A046F8E8A0C4}">
      <dsp:nvSpPr>
        <dsp:cNvPr id="0" name=""/>
        <dsp:cNvSpPr/>
      </dsp:nvSpPr>
      <dsp:spPr>
        <a:xfrm>
          <a:off x="701431" y="0"/>
          <a:ext cx="1142999" cy="634999"/>
        </a:xfrm>
        <a:prstGeom prst="roundRect">
          <a:avLst>
            <a:gd name="adj" fmla="val 10000"/>
          </a:avLst>
        </a:prstGeom>
        <a:solidFill>
          <a:srgbClr val="00B050"/>
        </a:solid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CA" sz="2300" kern="1200" dirty="0" smtClean="0"/>
            <a:t>Benefit</a:t>
          </a:r>
          <a:endParaRPr lang="en-US" sz="2300" kern="1200" dirty="0"/>
        </a:p>
      </dsp:txBody>
      <dsp:txXfrm>
        <a:off x="720029" y="18598"/>
        <a:ext cx="1105803" cy="597803"/>
      </dsp:txXfrm>
    </dsp:sp>
    <dsp:sp modelId="{C287E475-6CF6-4E30-B7B6-42669005F98E}">
      <dsp:nvSpPr>
        <dsp:cNvPr id="0" name=""/>
        <dsp:cNvSpPr/>
      </dsp:nvSpPr>
      <dsp:spPr>
        <a:xfrm>
          <a:off x="2352430" y="0"/>
          <a:ext cx="1142999" cy="634999"/>
        </a:xfrm>
        <a:prstGeom prst="roundRect">
          <a:avLst>
            <a:gd name="adj" fmla="val 10000"/>
          </a:avLst>
        </a:prstGeom>
        <a:solidFill>
          <a:srgbClr val="FF0000">
            <a:alpha val="90000"/>
          </a:srgb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CA" sz="2300" kern="1200" dirty="0" smtClean="0"/>
            <a:t>Risk</a:t>
          </a:r>
          <a:endParaRPr lang="en-US" sz="2300" kern="1200" dirty="0"/>
        </a:p>
      </dsp:txBody>
      <dsp:txXfrm>
        <a:off x="2371028" y="18598"/>
        <a:ext cx="1105803" cy="597803"/>
      </dsp:txXfrm>
    </dsp:sp>
    <dsp:sp modelId="{5BCE01D0-02D9-4C92-A81C-061365BC2C24}">
      <dsp:nvSpPr>
        <dsp:cNvPr id="0" name=""/>
        <dsp:cNvSpPr/>
      </dsp:nvSpPr>
      <dsp:spPr>
        <a:xfrm>
          <a:off x="1860306" y="2698749"/>
          <a:ext cx="476249" cy="476249"/>
        </a:xfrm>
        <a:prstGeom prst="triangle">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1E3617D-47E7-4F06-A368-5A3369C1D888}">
      <dsp:nvSpPr>
        <dsp:cNvPr id="0" name=""/>
        <dsp:cNvSpPr/>
      </dsp:nvSpPr>
      <dsp:spPr>
        <a:xfrm rot="240000">
          <a:off x="669245" y="2494670"/>
          <a:ext cx="2858371" cy="199876"/>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D0ABAF4-CCC1-4A9F-A1C9-D0327E9FF8A7}">
      <dsp:nvSpPr>
        <dsp:cNvPr id="0" name=""/>
        <dsp:cNvSpPr/>
      </dsp:nvSpPr>
      <dsp:spPr>
        <a:xfrm rot="240000">
          <a:off x="2367398" y="1691019"/>
          <a:ext cx="1176563" cy="834359"/>
        </a:xfrm>
        <a:prstGeom prst="roundRect">
          <a:avLst/>
        </a:prstGeom>
        <a:solidFill>
          <a:srgbClr val="FF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endParaRPr lang="en-US" sz="3600" kern="1200" dirty="0"/>
        </a:p>
      </dsp:txBody>
      <dsp:txXfrm>
        <a:off x="2408128" y="1731749"/>
        <a:ext cx="1095103" cy="752899"/>
      </dsp:txXfrm>
    </dsp:sp>
    <dsp:sp modelId="{74D6BDDB-0041-4C42-8458-9937D4F91501}">
      <dsp:nvSpPr>
        <dsp:cNvPr id="0" name=""/>
        <dsp:cNvSpPr/>
      </dsp:nvSpPr>
      <dsp:spPr>
        <a:xfrm rot="240000">
          <a:off x="2430898" y="827419"/>
          <a:ext cx="1176563" cy="834359"/>
        </a:xfrm>
        <a:prstGeom prst="roundRect">
          <a:avLst/>
        </a:prstGeom>
        <a:solidFill>
          <a:srgbClr val="F52D0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endParaRPr lang="en-US" sz="3600" kern="1200" dirty="0"/>
        </a:p>
      </dsp:txBody>
      <dsp:txXfrm>
        <a:off x="2471628" y="868149"/>
        <a:ext cx="1095103" cy="752899"/>
      </dsp:txXfrm>
    </dsp:sp>
    <dsp:sp modelId="{9CAE712A-8F9F-42CD-8549-10198E424EB1}">
      <dsp:nvSpPr>
        <dsp:cNvPr id="0" name=""/>
        <dsp:cNvSpPr/>
      </dsp:nvSpPr>
      <dsp:spPr>
        <a:xfrm rot="240000">
          <a:off x="732274" y="1576719"/>
          <a:ext cx="1176563" cy="834359"/>
        </a:xfrm>
        <a:prstGeom prst="roundRect">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endParaRPr lang="en-US" sz="3600" kern="1200" dirty="0"/>
        </a:p>
      </dsp:txBody>
      <dsp:txXfrm>
        <a:off x="773004" y="1617449"/>
        <a:ext cx="1095103" cy="75289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FBA64B-7D6E-4E21-AB33-09532D9210FA}">
      <dsp:nvSpPr>
        <dsp:cNvPr id="0" name=""/>
        <dsp:cNvSpPr/>
      </dsp:nvSpPr>
      <dsp:spPr>
        <a:xfrm>
          <a:off x="1972335" y="305975"/>
          <a:ext cx="2104429" cy="1052214"/>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smtClean="0"/>
            <a:t>New symptoms</a:t>
          </a:r>
          <a:endParaRPr lang="en-US" sz="1800" kern="1200" dirty="0"/>
        </a:p>
      </dsp:txBody>
      <dsp:txXfrm>
        <a:off x="2003153" y="336793"/>
        <a:ext cx="2042793" cy="990578"/>
      </dsp:txXfrm>
    </dsp:sp>
    <dsp:sp modelId="{C7E3C157-FFF4-47F2-B8AB-745E0F8E2911}">
      <dsp:nvSpPr>
        <dsp:cNvPr id="0" name=""/>
        <dsp:cNvSpPr/>
      </dsp:nvSpPr>
      <dsp:spPr>
        <a:xfrm rot="2963588">
          <a:off x="3398875" y="1736494"/>
          <a:ext cx="1117801" cy="368275"/>
        </a:xfrm>
        <a:prstGeom prst="lef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US" sz="1400" kern="1200"/>
        </a:p>
      </dsp:txBody>
      <dsp:txXfrm>
        <a:off x="3509358" y="1810149"/>
        <a:ext cx="896836" cy="220965"/>
      </dsp:txXfrm>
    </dsp:sp>
    <dsp:sp modelId="{7A35C511-BE71-4AA3-BD4B-1751BAC70109}">
      <dsp:nvSpPr>
        <dsp:cNvPr id="0" name=""/>
        <dsp:cNvSpPr/>
      </dsp:nvSpPr>
      <dsp:spPr>
        <a:xfrm>
          <a:off x="3838787" y="2483073"/>
          <a:ext cx="2104429" cy="1052214"/>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smtClean="0"/>
            <a:t>Chronic symptoms bothersome to patient</a:t>
          </a:r>
          <a:endParaRPr lang="en-US" sz="1800" kern="1200" dirty="0"/>
        </a:p>
      </dsp:txBody>
      <dsp:txXfrm>
        <a:off x="3869605" y="2513891"/>
        <a:ext cx="2042793" cy="990578"/>
      </dsp:txXfrm>
    </dsp:sp>
    <dsp:sp modelId="{B294E00B-097C-43D8-BEF0-A6885CFB772B}">
      <dsp:nvSpPr>
        <dsp:cNvPr id="0" name=""/>
        <dsp:cNvSpPr/>
      </dsp:nvSpPr>
      <dsp:spPr>
        <a:xfrm rot="10865386">
          <a:off x="2483237" y="2789873"/>
          <a:ext cx="1117801" cy="368275"/>
        </a:xfrm>
        <a:prstGeom prst="lef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US" sz="1400" kern="1200"/>
        </a:p>
      </dsp:txBody>
      <dsp:txXfrm rot="10800000">
        <a:off x="2593719" y="2863528"/>
        <a:ext cx="896836" cy="220965"/>
      </dsp:txXfrm>
    </dsp:sp>
    <dsp:sp modelId="{AC015E83-AEDB-4C1A-BF4A-25FC349F4E08}">
      <dsp:nvSpPr>
        <dsp:cNvPr id="0" name=""/>
        <dsp:cNvSpPr/>
      </dsp:nvSpPr>
      <dsp:spPr>
        <a:xfrm>
          <a:off x="141059" y="2412734"/>
          <a:ext cx="2104429" cy="1052214"/>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smtClean="0"/>
            <a:t>Changes or worsening of symptoms</a:t>
          </a:r>
          <a:endParaRPr lang="en-US" sz="1800" kern="1200" dirty="0"/>
        </a:p>
      </dsp:txBody>
      <dsp:txXfrm>
        <a:off x="171877" y="2443552"/>
        <a:ext cx="2042793" cy="990578"/>
      </dsp:txXfrm>
    </dsp:sp>
    <dsp:sp modelId="{66BF237A-D442-4F84-9CB5-230D5FD30467}">
      <dsp:nvSpPr>
        <dsp:cNvPr id="0" name=""/>
        <dsp:cNvSpPr/>
      </dsp:nvSpPr>
      <dsp:spPr>
        <a:xfrm rot="18659905">
          <a:off x="1550011" y="1701324"/>
          <a:ext cx="1117801" cy="368275"/>
        </a:xfrm>
        <a:prstGeom prst="lef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US" sz="1400" kern="1200"/>
        </a:p>
      </dsp:txBody>
      <dsp:txXfrm>
        <a:off x="1660494" y="1774979"/>
        <a:ext cx="896836" cy="22096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804CC6-B1F7-49B7-86C2-677FDCBA3820}">
      <dsp:nvSpPr>
        <dsp:cNvPr id="0" name=""/>
        <dsp:cNvSpPr/>
      </dsp:nvSpPr>
      <dsp:spPr>
        <a:xfrm>
          <a:off x="669512" y="0"/>
          <a:ext cx="7587805" cy="3737610"/>
        </a:xfrm>
        <a:prstGeom prst="rightArrow">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6D4EC2B-CD3A-488C-81EB-6CC45E9F490C}">
      <dsp:nvSpPr>
        <dsp:cNvPr id="0" name=""/>
        <dsp:cNvSpPr/>
      </dsp:nvSpPr>
      <dsp:spPr>
        <a:xfrm>
          <a:off x="4358" y="1121283"/>
          <a:ext cx="2693740" cy="1495044"/>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CA" sz="1600" b="1" kern="1200" dirty="0" smtClean="0">
              <a:solidFill>
                <a:schemeClr val="tx1"/>
              </a:solidFill>
            </a:rPr>
            <a:t>SPOT</a:t>
          </a:r>
        </a:p>
        <a:p>
          <a:pPr lvl="0" algn="ctr" defTabSz="711200">
            <a:lnSpc>
              <a:spcPct val="90000"/>
            </a:lnSpc>
            <a:spcBef>
              <a:spcPct val="0"/>
            </a:spcBef>
            <a:spcAft>
              <a:spcPct val="35000"/>
            </a:spcAft>
          </a:pPr>
          <a:r>
            <a:rPr lang="en-CA" sz="1400" kern="1200" dirty="0" smtClean="0">
              <a:solidFill>
                <a:schemeClr val="tx1"/>
              </a:solidFill>
            </a:rPr>
            <a:t>Recognize a sign or symptom that may be medication related</a:t>
          </a:r>
          <a:endParaRPr lang="en-US" sz="1400" kern="1200" dirty="0">
            <a:solidFill>
              <a:schemeClr val="tx1"/>
            </a:solidFill>
          </a:endParaRPr>
        </a:p>
      </dsp:txBody>
      <dsp:txXfrm>
        <a:off x="77340" y="1194265"/>
        <a:ext cx="2547776" cy="1349080"/>
      </dsp:txXfrm>
    </dsp:sp>
    <dsp:sp modelId="{F320BFDE-C08F-4C4C-8D7B-7FBBC83D638C}">
      <dsp:nvSpPr>
        <dsp:cNvPr id="0" name=""/>
        <dsp:cNvSpPr/>
      </dsp:nvSpPr>
      <dsp:spPr>
        <a:xfrm>
          <a:off x="3116544" y="1121283"/>
          <a:ext cx="2693740" cy="1495044"/>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CA" sz="1600" b="1" kern="1200" dirty="0" smtClean="0">
              <a:solidFill>
                <a:schemeClr val="tx1"/>
              </a:solidFill>
            </a:rPr>
            <a:t>Report</a:t>
          </a:r>
        </a:p>
        <a:p>
          <a:pPr lvl="0" algn="ctr" defTabSz="711200">
            <a:lnSpc>
              <a:spcPct val="90000"/>
            </a:lnSpc>
            <a:spcBef>
              <a:spcPct val="0"/>
            </a:spcBef>
            <a:spcAft>
              <a:spcPct val="35000"/>
            </a:spcAft>
          </a:pPr>
          <a:r>
            <a:rPr lang="en-CA" sz="1400" kern="1200" dirty="0" smtClean="0">
              <a:solidFill>
                <a:schemeClr val="tx1"/>
              </a:solidFill>
            </a:rPr>
            <a:t>Inform nursing staff of your findings. This could trigger a medication assessment.</a:t>
          </a:r>
          <a:endParaRPr lang="en-US" sz="1400" kern="1200" dirty="0">
            <a:solidFill>
              <a:schemeClr val="tx1"/>
            </a:solidFill>
          </a:endParaRPr>
        </a:p>
      </dsp:txBody>
      <dsp:txXfrm>
        <a:off x="3189526" y="1194265"/>
        <a:ext cx="2547776" cy="1349080"/>
      </dsp:txXfrm>
    </dsp:sp>
    <dsp:sp modelId="{AAAC708F-19F1-40FC-AC24-D6274FFE5AAD}">
      <dsp:nvSpPr>
        <dsp:cNvPr id="0" name=""/>
        <dsp:cNvSpPr/>
      </dsp:nvSpPr>
      <dsp:spPr>
        <a:xfrm>
          <a:off x="6228730" y="1121283"/>
          <a:ext cx="2693740" cy="1495044"/>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CA" sz="1600" b="1" kern="1200" dirty="0" smtClean="0">
              <a:solidFill>
                <a:schemeClr val="tx1"/>
              </a:solidFill>
            </a:rPr>
            <a:t>FOLLOW-UP</a:t>
          </a:r>
        </a:p>
        <a:p>
          <a:pPr lvl="0" algn="ctr" defTabSz="711200">
            <a:lnSpc>
              <a:spcPct val="90000"/>
            </a:lnSpc>
            <a:spcBef>
              <a:spcPct val="0"/>
            </a:spcBef>
            <a:spcAft>
              <a:spcPct val="35000"/>
            </a:spcAft>
          </a:pPr>
          <a:r>
            <a:rPr lang="en-CA" sz="1200" kern="1200" dirty="0" smtClean="0">
              <a:solidFill>
                <a:schemeClr val="tx1"/>
              </a:solidFill>
            </a:rPr>
            <a:t>Follow-up on any changes made to their care plan, including medications. </a:t>
          </a:r>
        </a:p>
        <a:p>
          <a:pPr lvl="0" algn="ctr" defTabSz="711200">
            <a:lnSpc>
              <a:spcPct val="90000"/>
            </a:lnSpc>
            <a:spcBef>
              <a:spcPct val="0"/>
            </a:spcBef>
            <a:spcAft>
              <a:spcPct val="35000"/>
            </a:spcAft>
          </a:pPr>
          <a:r>
            <a:rPr lang="en-CA" sz="1200" kern="1200" dirty="0" smtClean="0">
              <a:solidFill>
                <a:schemeClr val="tx1"/>
              </a:solidFill>
            </a:rPr>
            <a:t>Update nursing on the signs/symptoms you noticed, including any changes.</a:t>
          </a:r>
          <a:endParaRPr lang="en-US" sz="1200" kern="1200" dirty="0">
            <a:solidFill>
              <a:schemeClr val="tx1"/>
            </a:solidFill>
          </a:endParaRPr>
        </a:p>
      </dsp:txBody>
      <dsp:txXfrm>
        <a:off x="6301712" y="1194265"/>
        <a:ext cx="2547776" cy="134908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F62FB8-9235-4115-893E-4E76CF057EAC}">
      <dsp:nvSpPr>
        <dsp:cNvPr id="0" name=""/>
        <dsp:cNvSpPr/>
      </dsp:nvSpPr>
      <dsp:spPr>
        <a:xfrm>
          <a:off x="818078" y="615"/>
          <a:ext cx="1939380" cy="719955"/>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CA" sz="1400" kern="1200" dirty="0" smtClean="0"/>
            <a:t>You report your concerns to the nurse</a:t>
          </a:r>
          <a:endParaRPr lang="en-US" sz="1400" kern="1200" dirty="0"/>
        </a:p>
      </dsp:txBody>
      <dsp:txXfrm>
        <a:off x="839165" y="21702"/>
        <a:ext cx="1897206" cy="677781"/>
      </dsp:txXfrm>
    </dsp:sp>
    <dsp:sp modelId="{47E57E19-4B3D-4589-A2CB-3FC9C6D8F98F}">
      <dsp:nvSpPr>
        <dsp:cNvPr id="0" name=""/>
        <dsp:cNvSpPr/>
      </dsp:nvSpPr>
      <dsp:spPr>
        <a:xfrm rot="5400000">
          <a:off x="1652777" y="738569"/>
          <a:ext cx="269983" cy="323980"/>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en-US" sz="1100" kern="1200"/>
        </a:p>
      </dsp:txBody>
      <dsp:txXfrm rot="-5400000">
        <a:off x="1690575" y="765568"/>
        <a:ext cx="194388" cy="188988"/>
      </dsp:txXfrm>
    </dsp:sp>
    <dsp:sp modelId="{ADA579C1-7DB0-4E37-9D04-3C8E928AEA25}">
      <dsp:nvSpPr>
        <dsp:cNvPr id="0" name=""/>
        <dsp:cNvSpPr/>
      </dsp:nvSpPr>
      <dsp:spPr>
        <a:xfrm>
          <a:off x="818078" y="1080548"/>
          <a:ext cx="1939380" cy="719955"/>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CA" sz="1400" kern="1200" dirty="0" smtClean="0"/>
            <a:t>Nurse alerts physician</a:t>
          </a:r>
          <a:endParaRPr lang="en-US" sz="1400" kern="1200" dirty="0"/>
        </a:p>
      </dsp:txBody>
      <dsp:txXfrm>
        <a:off x="839165" y="1101635"/>
        <a:ext cx="1897206" cy="677781"/>
      </dsp:txXfrm>
    </dsp:sp>
    <dsp:sp modelId="{77F29297-C841-45D2-8324-C70E5EF685F4}">
      <dsp:nvSpPr>
        <dsp:cNvPr id="0" name=""/>
        <dsp:cNvSpPr/>
      </dsp:nvSpPr>
      <dsp:spPr>
        <a:xfrm rot="5400000">
          <a:off x="1652777" y="1818503"/>
          <a:ext cx="269983" cy="323980"/>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en-US" sz="1100" kern="1200"/>
        </a:p>
      </dsp:txBody>
      <dsp:txXfrm rot="-5400000">
        <a:off x="1690575" y="1845502"/>
        <a:ext cx="194388" cy="188988"/>
      </dsp:txXfrm>
    </dsp:sp>
    <dsp:sp modelId="{063F4B29-8279-4289-9F01-7A3B9586EC1D}">
      <dsp:nvSpPr>
        <dsp:cNvPr id="0" name=""/>
        <dsp:cNvSpPr/>
      </dsp:nvSpPr>
      <dsp:spPr>
        <a:xfrm>
          <a:off x="818078" y="2160482"/>
          <a:ext cx="1939380" cy="719955"/>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CA" sz="1400" kern="1200" dirty="0" smtClean="0"/>
            <a:t>Turns out medication was started last week to help with nerve pain</a:t>
          </a:r>
          <a:endParaRPr lang="en-US" sz="1400" kern="1200" dirty="0"/>
        </a:p>
      </dsp:txBody>
      <dsp:txXfrm>
        <a:off x="839165" y="2181569"/>
        <a:ext cx="1897206" cy="677781"/>
      </dsp:txXfrm>
    </dsp:sp>
    <dsp:sp modelId="{2B6122F4-FFE9-4FC5-9C78-CFBF000F904A}">
      <dsp:nvSpPr>
        <dsp:cNvPr id="0" name=""/>
        <dsp:cNvSpPr/>
      </dsp:nvSpPr>
      <dsp:spPr>
        <a:xfrm rot="5400000">
          <a:off x="1652777" y="2898437"/>
          <a:ext cx="269983" cy="323980"/>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en-US" sz="1100" kern="1200"/>
        </a:p>
      </dsp:txBody>
      <dsp:txXfrm rot="-5400000">
        <a:off x="1690575" y="2925436"/>
        <a:ext cx="194388" cy="188988"/>
      </dsp:txXfrm>
    </dsp:sp>
    <dsp:sp modelId="{12F8F8FA-B506-43F0-8C43-4351B7AA265E}">
      <dsp:nvSpPr>
        <dsp:cNvPr id="0" name=""/>
        <dsp:cNvSpPr/>
      </dsp:nvSpPr>
      <dsp:spPr>
        <a:xfrm>
          <a:off x="818078" y="3240416"/>
          <a:ext cx="1939380" cy="719955"/>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CA" sz="1400" kern="1200" dirty="0" smtClean="0"/>
            <a:t>Medication is stopped and feet swelling and sleepiness go away</a:t>
          </a:r>
          <a:endParaRPr lang="en-US" sz="1400" kern="1200" dirty="0"/>
        </a:p>
      </dsp:txBody>
      <dsp:txXfrm>
        <a:off x="839165" y="3261503"/>
        <a:ext cx="1897206" cy="677781"/>
      </dsp:txXfrm>
    </dsp:sp>
    <dsp:sp modelId="{E830B089-DB6F-4028-A1FE-1FBD59A99F43}">
      <dsp:nvSpPr>
        <dsp:cNvPr id="0" name=""/>
        <dsp:cNvSpPr/>
      </dsp:nvSpPr>
      <dsp:spPr>
        <a:xfrm rot="5400000">
          <a:off x="1652777" y="3978370"/>
          <a:ext cx="269983" cy="323980"/>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en-US" sz="1100" kern="1200"/>
        </a:p>
      </dsp:txBody>
      <dsp:txXfrm rot="-5400000">
        <a:off x="1690575" y="4005369"/>
        <a:ext cx="194388" cy="188988"/>
      </dsp:txXfrm>
    </dsp:sp>
    <dsp:sp modelId="{B3AADB70-F14F-4402-B12C-1ED087E8495F}">
      <dsp:nvSpPr>
        <dsp:cNvPr id="0" name=""/>
        <dsp:cNvSpPr/>
      </dsp:nvSpPr>
      <dsp:spPr>
        <a:xfrm>
          <a:off x="818078" y="4320349"/>
          <a:ext cx="1939380" cy="719955"/>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CA" sz="1400" kern="1200" dirty="0" smtClean="0"/>
            <a:t>You let the nurse know Rita’s symptoms have gone away</a:t>
          </a:r>
          <a:endParaRPr lang="en-US" sz="1400" kern="1200" dirty="0"/>
        </a:p>
      </dsp:txBody>
      <dsp:txXfrm>
        <a:off x="839165" y="4341436"/>
        <a:ext cx="1897206" cy="677781"/>
      </dsp:txXfrm>
    </dsp:sp>
  </dsp:spTree>
</dsp:drawing>
</file>

<file path=ppt/diagrams/layout1.xml><?xml version="1.0" encoding="utf-8"?>
<dgm:layoutDef xmlns:dgm="http://schemas.openxmlformats.org/drawingml/2006/diagram" xmlns:a="http://schemas.openxmlformats.org/drawingml/2006/main" uniqueId="urn:microsoft.com/office/officeart/2005/8/layout/balance1">
  <dgm:title val=""/>
  <dgm:desc val=""/>
  <dgm:catLst>
    <dgm:cat type="relationship" pri="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23">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25" srcId="2" destId="23" srcOrd="0" destOrd="0"/>
      </dgm:cxnLst>
      <dgm:bg/>
      <dgm:whole/>
    </dgm:dataModel>
  </dgm:sampData>
  <dgm:styleData>
    <dgm:dataModel>
      <dgm:ptLst>
        <dgm:pt modelId="0" type="doc"/>
        <dgm:pt modelId="1"/>
        <dgm:pt modelId="11"/>
        <dgm:pt modelId="12"/>
        <dgm:pt modelId="2"/>
        <dgm:pt modelId="21"/>
        <dgm:pt modelId="22"/>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tyleData>
  <dgm:clrData>
    <dgm:dataModel>
      <dgm:ptLst>
        <dgm:pt modelId="0" type="doc"/>
        <dgm:pt modelId="1"/>
        <dgm:pt modelId="11"/>
        <dgm:pt modelId="12"/>
        <dgm:pt modelId="13"/>
        <dgm:pt modelId="2"/>
        <dgm:pt modelId="21"/>
        <dgm:pt modelId="22"/>
        <dgm:pt modelId="23"/>
      </dgm:ptLst>
      <dgm:cxnLst>
        <dgm:cxn modelId="4" srcId="0" destId="1" srcOrd="0" destOrd="0"/>
        <dgm:cxn modelId="5" srcId="0" destId="2" srcOrd="1" destOrd="0"/>
        <dgm:cxn modelId="15" srcId="1" destId="11" srcOrd="0" destOrd="0"/>
        <dgm:cxn modelId="16" srcId="1" destId="12" srcOrd="0" destOrd="0"/>
        <dgm:cxn modelId="17" srcId="1" destId="13" srcOrd="0" destOrd="0"/>
        <dgm:cxn modelId="25" srcId="2" destId="21" srcOrd="0" destOrd="0"/>
        <dgm:cxn modelId="26" srcId="2" destId="22" srcOrd="0" destOrd="0"/>
        <dgm:cxn modelId="27" srcId="2" destId="23" srcOrd="0" destOrd="0"/>
      </dgm:cxnLst>
      <dgm:bg/>
      <dgm:whole/>
    </dgm:dataModel>
  </dgm:clrData>
  <dgm:layoutNode name="outerComposite">
    <dgm:varLst>
      <dgm:chMax val="2"/>
      <dgm:animLvl val="lvl"/>
      <dgm:resizeHandles val="exact"/>
    </dgm:varLst>
    <dgm:alg type="composite">
      <dgm:param type="ar" val="1"/>
    </dgm:alg>
    <dgm:shape xmlns:r="http://schemas.openxmlformats.org/officeDocument/2006/relationships" r:blip="">
      <dgm:adjLst/>
    </dgm:shape>
    <dgm:presOf/>
    <dgm:constrLst>
      <dgm:constr type="h" for="ch" forName="parentComposite" refType="h" refFor="ch" refForName="dummyMaxCanvas" op="equ" fact="0.2"/>
      <dgm:constr type="t" for="ch" forName="parentComposite"/>
      <dgm:constr type="h" for="ch" forName="childrenComposite" refType="h" refFor="ch" refForName="dummyMaxCanvas" op="equ" fact="0.8"/>
      <dgm:constr type="t" for="ch" forName="childrenComposite" refType="h" refFor="ch" refForName="dummyMaxCanvas" fact="0.2"/>
    </dgm:constrLst>
    <dgm:ruleLst/>
    <dgm:layoutNode name="dummyMaxCanvas">
      <dgm:alg type="sp"/>
      <dgm:shape xmlns:r="http://schemas.openxmlformats.org/officeDocument/2006/relationships" r:blip="">
        <dgm:adjLst/>
      </dgm:shape>
      <dgm:presOf/>
      <dgm:constrLst/>
      <dgm:ruleLst/>
    </dgm:layoutNode>
    <dgm:layoutNode name="parentComposite">
      <dgm:alg type="composite"/>
      <dgm:shape xmlns:r="http://schemas.openxmlformats.org/officeDocument/2006/relationships" r:blip="">
        <dgm:adjLst/>
      </dgm:shape>
      <dgm:presOf/>
      <dgm:constrLst>
        <dgm:constr type="w" for="ch" forName="parent1" refType="w" fact="0.36"/>
        <dgm:constr type="ctrX" for="ch" forName="parent1" refType="w" fact="0.24"/>
        <dgm:constr type="w" for="ch" forName="parent2" refType="w" fact="0.36"/>
        <dgm:constr type="ctrX" for="ch" forName="parent2" refType="w" fact="0.76"/>
        <dgm:constr type="primFontSz" for="ch" ptType="node" op="equ"/>
      </dgm:constrLst>
      <dgm:ruleLst/>
      <dgm:layoutNode name="parent1" styleLbl="alignAccFollowNode1">
        <dgm:varLst>
          <dgm:chMax val="4"/>
        </dgm:varLst>
        <dgm:alg type="tx"/>
        <dgm:shape xmlns:r="http://schemas.openxmlformats.org/officeDocument/2006/relationships" type="roundRect" r:blip="">
          <dgm:adjLst>
            <dgm:adj idx="1" val="0.1"/>
          </dgm:adjLst>
        </dgm:shape>
        <dgm:presOf axis="ch" ptType="node"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2" styleLbl="alignAccFollowNode1">
        <dgm:varLst>
          <dgm:chMax val="4"/>
        </dgm:varLst>
        <dgm:alg type="tx"/>
        <dgm:shape xmlns:r="http://schemas.openxmlformats.org/officeDocument/2006/relationships" type="roundRect" r:blip="">
          <dgm:adjLst>
            <dgm:adj idx="1" val="0.1"/>
          </dgm:adjLst>
        </dgm:shape>
        <dgm:presOf axis="ch" ptType="node" st="2"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layoutNode name="childrenComposite">
      <dgm:alg type="composite"/>
      <dgm:shape xmlns:r="http://schemas.openxmlformats.org/officeDocument/2006/relationships" r:blip="">
        <dgm:adjLst/>
      </dgm:shape>
      <dgm:presOf/>
      <dgm:constrLst>
        <dgm:constr type="primFontSz" for="ch" ptType="node" op="equ" val="65"/>
        <dgm:constr type="w" for="ch" forName="fulcrum" refType="w" fact="0.15"/>
        <dgm:constr type="h" for="ch" forName="fulcrum" refType="w" refFor="ch" refForName="fulcrum"/>
        <dgm:constr type="b" for="ch" forName="fulcrum" refType="h"/>
        <dgm:constr type="ctrX" for="ch" forName="fulcrum" refType="w" fact="0.5"/>
        <dgm:constr type="w" for="ch" forName="balance_00" refType="w" fact="0.9"/>
        <dgm:constr type="h" for="ch" forName="balance_00" refType="h" fact="0.076"/>
        <dgm:constr type="b" for="ch" forName="balance_00" refType="h" fact="0.81"/>
        <dgm:constr type="ctrX" for="ch" forName="balance_00" refType="w" fact="0.5"/>
        <dgm:constr type="w" for="ch" forName="balance_01" refType="w"/>
        <dgm:constr type="h" for="ch" forName="balance_01" refType="h" fact="0.157"/>
        <dgm:constr type="b" for="ch" forName="balance_01" refType="h" fact="0.85"/>
        <dgm:constr type="ctrX" for="ch" forName="balance_01" refType="w" fact="0.5"/>
        <dgm:constr type="w" for="ch" forName="balance_02" refType="w"/>
        <dgm:constr type="h" for="ch" forName="balance_02" refType="h" fact="0.157"/>
        <dgm:constr type="b" for="ch" forName="balance_02" refType="h" fact="0.85"/>
        <dgm:constr type="ctrX" for="ch" forName="balance_02" refType="w" fact="0.5"/>
        <dgm:constr type="w" for="ch" forName="balance_03" refType="w"/>
        <dgm:constr type="h" for="ch" forName="balance_03" refType="h" fact="0.157"/>
        <dgm:constr type="b" for="ch" forName="balance_03" refType="h" fact="0.85"/>
        <dgm:constr type="ctrX" for="ch" forName="balance_03" refType="w" fact="0.5"/>
        <dgm:constr type="w" for="ch" forName="balance_04" refType="w"/>
        <dgm:constr type="h" for="ch" forName="balance_04" refType="h" fact="0.157"/>
        <dgm:constr type="b" for="ch" forName="balance_04" refType="h" fact="0.85"/>
        <dgm:constr type="ctrX" for="ch" forName="balance_04" refType="w" fact="0.5"/>
        <dgm:constr type="w" for="ch" forName="balance_10" refType="w"/>
        <dgm:constr type="h" for="ch" forName="balance_10" refType="h" fact="0.157"/>
        <dgm:constr type="b" for="ch" forName="balance_10" refType="h" fact="0.85"/>
        <dgm:constr type="ctrX" for="ch" forName="balance_10" refType="w" fact="0.5"/>
        <dgm:constr type="w" for="ch" forName="balance_11" refType="w" fact="0.9"/>
        <dgm:constr type="h" for="ch" forName="balance_11" refType="h" fact="0.076"/>
        <dgm:constr type="b" for="ch" forName="balance_11" refType="h" fact="0.81"/>
        <dgm:constr type="ctrX" for="ch" forName="balance_11" refType="w" fact="0.5"/>
        <dgm:constr type="w" for="ch" forName="balance_12" refType="w"/>
        <dgm:constr type="h" for="ch" forName="balance_12" refType="h" fact="0.157"/>
        <dgm:constr type="b" for="ch" forName="balance_12" refType="h" fact="0.85"/>
        <dgm:constr type="ctrX" for="ch" forName="balance_12" refType="w" fact="0.5"/>
        <dgm:constr type="w" for="ch" forName="balance_13" refType="w"/>
        <dgm:constr type="h" for="ch" forName="balance_13" refType="h" fact="0.157"/>
        <dgm:constr type="b" for="ch" forName="balance_13" refType="h" fact="0.85"/>
        <dgm:constr type="ctrX" for="ch" forName="balance_13" refType="w" fact="0.5"/>
        <dgm:constr type="w" for="ch" forName="balance_14" refType="w"/>
        <dgm:constr type="h" for="ch" forName="balance_14" refType="h" fact="0.157"/>
        <dgm:constr type="b" for="ch" forName="balance_14" refType="h" fact="0.85"/>
        <dgm:constr type="ctrX" for="ch" forName="balance_14" refType="w" fact="0.5"/>
        <dgm:constr type="w" for="ch" forName="balance_20" refType="w"/>
        <dgm:constr type="h" for="ch" forName="balance_20" refType="h" fact="0.157"/>
        <dgm:constr type="b" for="ch" forName="balance_20" refType="h" fact="0.85"/>
        <dgm:constr type="ctrX" for="ch" forName="balance_20" refType="w" fact="0.5"/>
        <dgm:constr type="w" for="ch" forName="balance_21" refType="w"/>
        <dgm:constr type="h" for="ch" forName="balance_21" refType="h" fact="0.157"/>
        <dgm:constr type="b" for="ch" forName="balance_21" refType="h" fact="0.85"/>
        <dgm:constr type="ctrX" for="ch" forName="balance_21" refType="w" fact="0.5"/>
        <dgm:constr type="w" for="ch" forName="balance_22" refType="w" fact="0.9"/>
        <dgm:constr type="h" for="ch" forName="balance_22" refType="h" fact="0.076"/>
        <dgm:constr type="b" for="ch" forName="balance_22" refType="h" fact="0.81"/>
        <dgm:constr type="ctrX" for="ch" forName="balance_22" refType="w" fact="0.5"/>
        <dgm:constr type="w" for="ch" forName="balance_23" refType="w"/>
        <dgm:constr type="h" for="ch" forName="balance_23" refType="h" fact="0.157"/>
        <dgm:constr type="b" for="ch" forName="balance_23" refType="h" fact="0.85"/>
        <dgm:constr type="ctrX" for="ch" forName="balance_23" refType="w" fact="0.5"/>
        <dgm:constr type="w" for="ch" forName="balance_24" refType="w"/>
        <dgm:constr type="h" for="ch" forName="balance_24" refType="h" fact="0.157"/>
        <dgm:constr type="b" for="ch" forName="balance_24" refType="h" fact="0.85"/>
        <dgm:constr type="ctrX" for="ch" forName="balance_24" refType="w" fact="0.5"/>
        <dgm:constr type="w" for="ch" forName="balance_30" refType="w"/>
        <dgm:constr type="h" for="ch" forName="balance_30" refType="h" fact="0.157"/>
        <dgm:constr type="b" for="ch" forName="balance_30" refType="h" fact="0.85"/>
        <dgm:constr type="ctrX" for="ch" forName="balance_30" refType="w" fact="0.5"/>
        <dgm:constr type="w" for="ch" forName="balance_31" refType="w"/>
        <dgm:constr type="h" for="ch" forName="balance_31" refType="h" fact="0.157"/>
        <dgm:constr type="b" for="ch" forName="balance_31" refType="h" fact="0.85"/>
        <dgm:constr type="ctrX" for="ch" forName="balance_31" refType="w" fact="0.5"/>
        <dgm:constr type="w" for="ch" forName="balance_32" refType="w"/>
        <dgm:constr type="h" for="ch" forName="balance_32" refType="h" fact="0.157"/>
        <dgm:constr type="b" for="ch" forName="balance_32" refType="h" fact="0.85"/>
        <dgm:constr type="ctrX" for="ch" forName="balance_32" refType="w" fact="0.5"/>
        <dgm:constr type="w" for="ch" forName="balance_33" refType="w" fact="0.9"/>
        <dgm:constr type="h" for="ch" forName="balance_33" refType="h" fact="0.076"/>
        <dgm:constr type="b" for="ch" forName="balance_33" refType="h" fact="0.81"/>
        <dgm:constr type="ctrX" for="ch" forName="balance_33" refType="w" fact="0.5"/>
        <dgm:constr type="w" for="ch" forName="balance_34" refType="w"/>
        <dgm:constr type="h" for="ch" forName="balance_34" refType="h" fact="0.157"/>
        <dgm:constr type="b" for="ch" forName="balance_34" refType="h" fact="0.85"/>
        <dgm:constr type="ctrX" for="ch" forName="balance_34" refType="w" fact="0.5"/>
        <dgm:constr type="w" for="ch" forName="balance_40" refType="w"/>
        <dgm:constr type="h" for="ch" forName="balance_40" refType="h" fact="0.157"/>
        <dgm:constr type="b" for="ch" forName="balance_40" refType="h" fact="0.85"/>
        <dgm:constr type="ctrX" for="ch" forName="balance_40" refType="w" fact="0.5"/>
        <dgm:constr type="w" for="ch" forName="balance_41" refType="w"/>
        <dgm:constr type="h" for="ch" forName="balance_41" refType="h" fact="0.157"/>
        <dgm:constr type="b" for="ch" forName="balance_41" refType="h" fact="0.85"/>
        <dgm:constr type="ctrX" for="ch" forName="balance_41" refType="w" fact="0.5"/>
        <dgm:constr type="w" for="ch" forName="balance_42" refType="w"/>
        <dgm:constr type="h" for="ch" forName="balance_42" refType="h" fact="0.157"/>
        <dgm:constr type="b" for="ch" forName="balance_42" refType="h" fact="0.85"/>
        <dgm:constr type="ctrX" for="ch" forName="balance_42" refType="w" fact="0.5"/>
        <dgm:constr type="w" for="ch" forName="balance_43" refType="w"/>
        <dgm:constr type="h" for="ch" forName="balance_43" refType="h" fact="0.157"/>
        <dgm:constr type="b" for="ch" forName="balance_43" refType="h" fact="0.85"/>
        <dgm:constr type="ctrX" for="ch" forName="balance_43" refType="w" fact="0.5"/>
        <dgm:constr type="w" for="ch" forName="balance_44" refType="w" fact="0.9"/>
        <dgm:constr type="h" for="ch" forName="balance_44" refType="h" fact="0.076"/>
        <dgm:constr type="b" for="ch" forName="balance_44" refType="h" fact="0.81"/>
        <dgm:constr type="ctrX" for="ch" forName="balance_44" refType="w" fact="0.5"/>
        <dgm:constr type="w" for="ch" forName="right_01_1" refType="w" fact="0.4"/>
        <dgm:constr type="h" for="ch" forName="right_01_1" refType="h" fact="0.7"/>
        <dgm:constr type="b" for="ch" forName="right_01_1" refType="h" fact="0.76"/>
        <dgm:constr type="ctrX" for="ch" forName="right_01_1" refType="w" fact="0.78"/>
        <dgm:constr type="w" for="ch" forName="left_10_1" refType="w" fact="0.4"/>
        <dgm:constr type="h" for="ch" forName="left_10_1" refType="h" fact="0.7"/>
        <dgm:constr type="b" for="ch" forName="left_10_1" refType="h" fact="0.76"/>
        <dgm:constr type="ctrX" for="ch" forName="left_10_1" refType="w" fact="0.22"/>
        <dgm:constr type="w" for="ch" forName="right_11_1" refType="w" fact="0.36"/>
        <dgm:constr type="h" for="ch" forName="right_11_1" refType="h" fact="0.67"/>
        <dgm:constr type="b" for="ch" forName="right_11_1" refType="h" fact="0.725"/>
        <dgm:constr type="ctrX" for="ch" forName="right_11_1" refType="w" fact="0.76"/>
        <dgm:constr type="w" for="ch" forName="left_11_1" refType="w" fact="0.36"/>
        <dgm:constr type="h" for="ch" forName="left_11_1" refType="h" fact="0.67"/>
        <dgm:constr type="b" for="ch" forName="left_11_1" refType="h" fact="0.725"/>
        <dgm:constr type="ctrX" for="ch" forName="left_11_1" refType="w" fact="0.24"/>
        <dgm:constr type="w" for="ch" forName="right_02_1" refType="w" fact="0.388"/>
        <dgm:constr type="h" for="ch" forName="right_02_1" refType="h" fact="0.36"/>
        <dgm:constr type="b" for="ch" forName="right_02_1" refType="h" fact="0.76"/>
        <dgm:constr type="ctrX" for="ch" forName="right_02_1" refType="w" fact="0.77"/>
        <dgm:constr type="w" for="ch" forName="right_02_2" refType="w" fact="0.388"/>
        <dgm:constr type="h" for="ch" forName="right_02_2" refType="h" fact="0.36"/>
        <dgm:constr type="b" for="ch" forName="right_02_2" refType="h" fact="0.42"/>
        <dgm:constr type="ctrX" for="ch" forName="right_02_2" refType="w" fact="0.79"/>
        <dgm:constr type="w" for="ch" forName="left_20_1" refType="w" fact="0.388"/>
        <dgm:constr type="h" for="ch" forName="left_20_1" refType="h" fact="0.36"/>
        <dgm:constr type="b" for="ch" forName="left_20_1" refType="h" fact="0.76"/>
        <dgm:constr type="ctrX" for="ch" forName="left_20_1" refType="w" fact="0.23"/>
        <dgm:constr type="w" for="ch" forName="left_20_2" refType="w" fact="0.388"/>
        <dgm:constr type="h" for="ch" forName="left_20_2" refType="h" fact="0.36"/>
        <dgm:constr type="b" for="ch" forName="left_20_2" refType="h" fact="0.42"/>
        <dgm:constr type="ctrX" for="ch" forName="left_20_2" refType="w" fact="0.21"/>
        <dgm:constr type="w" for="ch" forName="right_12_1" refType="w" fact="0.388"/>
        <dgm:constr type="h" for="ch" forName="right_12_1" refType="h" fact="0.36"/>
        <dgm:constr type="b" for="ch" forName="right_12_1" refType="h" fact="0.76"/>
        <dgm:constr type="ctrX" for="ch" forName="right_12_1" refType="w" fact="0.77"/>
        <dgm:constr type="w" for="ch" forName="right_12_2" refType="w" fact="0.388"/>
        <dgm:constr type="h" for="ch" forName="right_12_2" refType="h" fact="0.36"/>
        <dgm:constr type="b" for="ch" forName="right_12_2" refType="h" fact="0.42"/>
        <dgm:constr type="ctrX" for="ch" forName="right_12_2" refType="w" fact="0.79"/>
        <dgm:constr type="w" for="ch" forName="left_12_1" refType="w" fact="0.388"/>
        <dgm:constr type="h" for="ch" forName="left_12_1" refType="h" fact="0.36"/>
        <dgm:constr type="b" for="ch" forName="left_12_1" refType="h" fact="0.715"/>
        <dgm:constr type="ctrX" for="ch" forName="left_12_1" refType="w" fact="0.255"/>
        <dgm:constr type="w" for="ch" forName="right_22_1" refType="w" fact="0.36"/>
        <dgm:constr type="h" for="ch" forName="right_22_1" refType="h" fact="0.32"/>
        <dgm:constr type="b" for="ch" forName="right_22_1" refType="h" fact="0.725"/>
        <dgm:constr type="ctrX" for="ch" forName="right_22_1" refType="w" fact="0.76"/>
        <dgm:constr type="w" for="ch" forName="right_22_2" refType="w" fact="0.36"/>
        <dgm:constr type="h" for="ch" forName="right_22_2" refType="h" fact="0.32"/>
        <dgm:constr type="b" for="ch" forName="right_22_2" refType="h" fact="0.39"/>
        <dgm:constr type="ctrX" for="ch" forName="right_22_2" refType="w" fact="0.76"/>
        <dgm:constr type="w" for="ch" forName="left_22_1" refType="w" fact="0.36"/>
        <dgm:constr type="h" for="ch" forName="left_22_1" refType="h" fact="0.32"/>
        <dgm:constr type="b" for="ch" forName="left_22_1" refType="h" fact="0.725"/>
        <dgm:constr type="ctrX" for="ch" forName="left_22_1" refType="w" fact="0.24"/>
        <dgm:constr type="w" for="ch" forName="left_22_2" refType="w" fact="0.36"/>
        <dgm:constr type="h" for="ch" forName="left_22_2" refType="h" fact="0.32"/>
        <dgm:constr type="b" for="ch" forName="left_22_2" refType="h" fact="0.39"/>
        <dgm:constr type="ctrX" for="ch" forName="left_22_2" refType="w" fact="0.24"/>
        <dgm:constr type="w" for="ch" forName="left_21_1" refType="w" fact="0.388"/>
        <dgm:constr type="h" for="ch" forName="left_21_1" refType="h" fact="0.36"/>
        <dgm:constr type="b" for="ch" forName="left_21_1" refType="h" fact="0.76"/>
        <dgm:constr type="ctrX" for="ch" forName="left_21_1" refType="w" fact="0.23"/>
        <dgm:constr type="w" for="ch" forName="left_21_2" refType="w" fact="0.388"/>
        <dgm:constr type="h" for="ch" forName="left_21_2" refType="h" fact="0.36"/>
        <dgm:constr type="b" for="ch" forName="left_21_2" refType="h" fact="0.42"/>
        <dgm:constr type="ctrX" for="ch" forName="left_21_2" refType="w" fact="0.21"/>
        <dgm:constr type="w" for="ch" forName="right_21_1" refType="w" fact="0.388"/>
        <dgm:constr type="h" for="ch" forName="right_21_1" refType="h" fact="0.36"/>
        <dgm:constr type="b" for="ch" forName="right_21_1" refType="h" fact="0.715"/>
        <dgm:constr type="ctrX" for="ch" forName="right_21_1" refType="w" fact="0.745"/>
        <dgm:constr type="w" for="ch" forName="right_03_1" refType="w" fact="0.37"/>
        <dgm:constr type="h" for="ch" forName="right_03_1" refType="h" fact="0.24"/>
        <dgm:constr type="b" for="ch" forName="right_03_1" refType="h" fact="0.76"/>
        <dgm:constr type="ctrX" for="ch" forName="right_03_1" refType="w" fact="0.77"/>
        <dgm:constr type="w" for="ch" forName="right_03_2" refType="w" fact="0.37"/>
        <dgm:constr type="h" for="ch" forName="right_03_2" refType="h" fact="0.24"/>
        <dgm:constr type="b" for="ch" forName="right_03_2" refType="h" fact="0.535"/>
        <dgm:constr type="ctrX" for="ch" forName="right_03_2" refType="w" fact="0.783"/>
        <dgm:constr type="w" for="ch" forName="right_03_3" refType="w" fact="0.37"/>
        <dgm:constr type="h" for="ch" forName="right_03_3" refType="h" fact="0.24"/>
        <dgm:constr type="b" for="ch" forName="right_03_3" refType="h" fact="0.315"/>
        <dgm:constr type="ctrX" for="ch" forName="right_03_3" refType="w" fact="0.796"/>
        <dgm:constr type="w" for="ch" forName="left_30_1" refType="w" fact="0.37"/>
        <dgm:constr type="h" for="ch" forName="left_30_1" refType="h" fact="0.24"/>
        <dgm:constr type="b" for="ch" forName="left_30_1" refType="h" fact="0.76"/>
        <dgm:constr type="ctrX" for="ch" forName="left_30_1" refType="w" fact="0.23"/>
        <dgm:constr type="w" for="ch" forName="left_30_2" refType="w" fact="0.37"/>
        <dgm:constr type="h" for="ch" forName="left_30_2" refType="h" fact="0.24"/>
        <dgm:constr type="b" for="ch" forName="left_30_2" refType="h" fact="0.535"/>
        <dgm:constr type="ctrX" for="ch" forName="left_30_2" refType="w" fact="0.217"/>
        <dgm:constr type="w" for="ch" forName="left_30_3" refType="w" fact="0.37"/>
        <dgm:constr type="h" for="ch" forName="left_30_3" refType="h" fact="0.24"/>
        <dgm:constr type="b" for="ch" forName="left_30_3" refType="h" fact="0.315"/>
        <dgm:constr type="ctrX" for="ch" forName="left_30_3" refType="w" fact="0.204"/>
        <dgm:constr type="w" for="ch" forName="right_13_1" refType="w" fact="0.37"/>
        <dgm:constr type="h" for="ch" forName="right_13_1" refType="h" fact="0.24"/>
        <dgm:constr type="b" for="ch" forName="right_13_1" refType="h" fact="0.76"/>
        <dgm:constr type="ctrX" for="ch" forName="right_13_1" refType="w" fact="0.77"/>
        <dgm:constr type="w" for="ch" forName="right_13_2" refType="w" fact="0.37"/>
        <dgm:constr type="h" for="ch" forName="right_13_2" refType="h" fact="0.24"/>
        <dgm:constr type="b" for="ch" forName="right_13_2" refType="h" fact="0.535"/>
        <dgm:constr type="ctrX" for="ch" forName="right_13_2" refType="w" fact="0.783"/>
        <dgm:constr type="w" for="ch" forName="right_13_3" refType="w" fact="0.37"/>
        <dgm:constr type="h" for="ch" forName="right_13_3" refType="h" fact="0.24"/>
        <dgm:constr type="b" for="ch" forName="right_13_3" refType="h" fact="0.315"/>
        <dgm:constr type="ctrX" for="ch" forName="right_13_3" refType="w" fact="0.796"/>
        <dgm:constr type="w" for="ch" forName="left_13_1" refType="w" fact="0.37"/>
        <dgm:constr type="h" for="ch" forName="left_13_1" refType="h" fact="0.24"/>
        <dgm:constr type="b" for="ch" forName="left_13_1" refType="h" fact="0.715"/>
        <dgm:constr type="ctrX" for="ch" forName="left_13_1" refType="w" fact="0.255"/>
        <dgm:constr type="w" for="ch" forName="left_31_1" refType="w" fact="0.37"/>
        <dgm:constr type="h" for="ch" forName="left_31_1" refType="h" fact="0.24"/>
        <dgm:constr type="b" for="ch" forName="left_31_1" refType="h" fact="0.76"/>
        <dgm:constr type="ctrX" for="ch" forName="left_31_1" refType="w" fact="0.23"/>
        <dgm:constr type="w" for="ch" forName="left_31_2" refType="w" fact="0.37"/>
        <dgm:constr type="h" for="ch" forName="left_31_2" refType="h" fact="0.24"/>
        <dgm:constr type="b" for="ch" forName="left_31_2" refType="h" fact="0.535"/>
        <dgm:constr type="ctrX" for="ch" forName="left_31_2" refType="w" fact="0.217"/>
        <dgm:constr type="w" for="ch" forName="left_31_3" refType="w" fact="0.37"/>
        <dgm:constr type="h" for="ch" forName="left_31_3" refType="h" fact="0.24"/>
        <dgm:constr type="b" for="ch" forName="left_31_3" refType="h" fact="0.315"/>
        <dgm:constr type="ctrX" for="ch" forName="left_31_3" refType="w" fact="0.204"/>
        <dgm:constr type="w" for="ch" forName="right_31_1" refType="w" fact="0.37"/>
        <dgm:constr type="h" for="ch" forName="right_31_1" refType="h" fact="0.24"/>
        <dgm:constr type="b" for="ch" forName="right_31_1" refType="h" fact="0.715"/>
        <dgm:constr type="ctrX" for="ch" forName="right_31_1" refType="w" fact="0.745"/>
        <dgm:constr type="w" for="ch" forName="right_23_1" refType="w" fact="0.37"/>
        <dgm:constr type="h" for="ch" forName="right_23_1" refType="h" fact="0.24"/>
        <dgm:constr type="b" for="ch" forName="right_23_1" refType="h" fact="0.76"/>
        <dgm:constr type="ctrX" for="ch" forName="right_23_1" refType="w" fact="0.77"/>
        <dgm:constr type="w" for="ch" forName="right_23_2" refType="w" fact="0.37"/>
        <dgm:constr type="h" for="ch" forName="right_23_2" refType="h" fact="0.24"/>
        <dgm:constr type="b" for="ch" forName="right_23_2" refType="h" fact="0.535"/>
        <dgm:constr type="ctrX" for="ch" forName="right_23_2" refType="w" fact="0.783"/>
        <dgm:constr type="w" for="ch" forName="right_23_3" refType="w" fact="0.37"/>
        <dgm:constr type="h" for="ch" forName="right_23_3" refType="h" fact="0.24"/>
        <dgm:constr type="b" for="ch" forName="right_23_3" refType="h" fact="0.315"/>
        <dgm:constr type="ctrX" for="ch" forName="right_23_3" refType="w" fact="0.796"/>
        <dgm:constr type="w" for="ch" forName="left_23_1" refType="w" fact="0.37"/>
        <dgm:constr type="h" for="ch" forName="left_23_1" refType="h" fact="0.24"/>
        <dgm:constr type="b" for="ch" forName="left_23_1" refType="h" fact="0.715"/>
        <dgm:constr type="ctrX" for="ch" forName="left_23_1" refType="w" fact="0.255"/>
        <dgm:constr type="w" for="ch" forName="left_23_2" refType="w" fact="0.37"/>
        <dgm:constr type="h" for="ch" forName="left_23_2" refType="h" fact="0.24"/>
        <dgm:constr type="b" for="ch" forName="left_23_2" refType="h" fact="0.49"/>
        <dgm:constr type="ctrX" for="ch" forName="left_23_2" refType="w" fact="0.268"/>
        <dgm:constr type="w" for="ch" forName="left_32_1" refType="w" fact="0.37"/>
        <dgm:constr type="h" for="ch" forName="left_32_1" refType="h" fact="0.24"/>
        <dgm:constr type="b" for="ch" forName="left_32_1" refType="h" fact="0.76"/>
        <dgm:constr type="ctrX" for="ch" forName="left_32_1" refType="w" fact="0.23"/>
        <dgm:constr type="w" for="ch" forName="left_32_2" refType="w" fact="0.37"/>
        <dgm:constr type="h" for="ch" forName="left_32_2" refType="h" fact="0.24"/>
        <dgm:constr type="b" for="ch" forName="left_32_2" refType="h" fact="0.535"/>
        <dgm:constr type="ctrX" for="ch" forName="left_32_2" refType="w" fact="0.217"/>
        <dgm:constr type="w" for="ch" forName="left_32_3" refType="w" fact="0.37"/>
        <dgm:constr type="h" for="ch" forName="left_32_3" refType="h" fact="0.24"/>
        <dgm:constr type="b" for="ch" forName="left_32_3" refType="h" fact="0.315"/>
        <dgm:constr type="ctrX" for="ch" forName="left_32_3" refType="w" fact="0.204"/>
        <dgm:constr type="w" for="ch" forName="right_32_1" refType="w" fact="0.37"/>
        <dgm:constr type="h" for="ch" forName="right_32_1" refType="h" fact="0.24"/>
        <dgm:constr type="b" for="ch" forName="right_32_1" refType="h" fact="0.715"/>
        <dgm:constr type="ctrX" for="ch" forName="right_32_1" refType="w" fact="0.745"/>
        <dgm:constr type="w" for="ch" forName="right_32_2" refType="w" fact="0.37"/>
        <dgm:constr type="h" for="ch" forName="right_32_2" refType="h" fact="0.24"/>
        <dgm:constr type="b" for="ch" forName="right_32_2" refType="h" fact="0.49"/>
        <dgm:constr type="ctrX" for="ch" forName="right_32_2" refType="w" fact="0.732"/>
        <dgm:constr type="w" for="ch" forName="right_33_1" refType="w" fact="0.36"/>
        <dgm:constr type="h" for="ch" forName="right_33_1" refType="h" fact="0.21"/>
        <dgm:constr type="b" for="ch" forName="right_33_1" refType="h" fact="0.725"/>
        <dgm:constr type="ctrX" for="ch" forName="right_33_1" refType="w" fact="0.76"/>
        <dgm:constr type="w" for="ch" forName="right_33_2" refType="w" fact="0.36"/>
        <dgm:constr type="h" for="ch" forName="right_33_2" refType="h" fact="0.21"/>
        <dgm:constr type="b" for="ch" forName="right_33_2" refType="h" fact="0.5"/>
        <dgm:constr type="ctrX" for="ch" forName="right_33_2" refType="w" fact="0.76"/>
        <dgm:constr type="w" for="ch" forName="right_33_3" refType="w" fact="0.36"/>
        <dgm:constr type="h" for="ch" forName="right_33_3" refType="h" fact="0.21"/>
        <dgm:constr type="b" for="ch" forName="right_33_3" refType="h" fact="0.275"/>
        <dgm:constr type="ctrX" for="ch" forName="right_33_3" refType="w" fact="0.76"/>
        <dgm:constr type="w" for="ch" forName="left_33_1" refType="w" fact="0.36"/>
        <dgm:constr type="h" for="ch" forName="left_33_1" refType="h" fact="0.21"/>
        <dgm:constr type="b" for="ch" forName="left_33_1" refType="h" fact="0.725"/>
        <dgm:constr type="ctrX" for="ch" forName="left_33_1" refType="w" fact="0.24"/>
        <dgm:constr type="w" for="ch" forName="left_33_2" refType="w" fact="0.36"/>
        <dgm:constr type="h" for="ch" forName="left_33_2" refType="h" fact="0.21"/>
        <dgm:constr type="b" for="ch" forName="left_33_2" refType="h" fact="0.5"/>
        <dgm:constr type="ctrX" for="ch" forName="left_33_2" refType="w" fact="0.24"/>
        <dgm:constr type="w" for="ch" forName="left_33_3" refType="w" fact="0.36"/>
        <dgm:constr type="h" for="ch" forName="left_33_3" refType="h" fact="0.21"/>
        <dgm:constr type="b" for="ch" forName="left_33_3" refType="h" fact="0.275"/>
        <dgm:constr type="ctrX" for="ch" forName="left_33_3" refType="w" fact="0.24"/>
        <dgm:constr type="w" for="ch" forName="right_04_1" refType="w" fact="0.365"/>
        <dgm:constr type="h" for="ch" forName="right_04_1" refType="h" fact="0.185"/>
        <dgm:constr type="b" for="ch" forName="right_04_1" refType="h" fact="0.76"/>
        <dgm:constr type="ctrX" for="ch" forName="right_04_1" refType="w" fact="0.77"/>
        <dgm:constr type="w" for="ch" forName="right_04_2" refType="w" fact="0.365"/>
        <dgm:constr type="h" for="ch" forName="right_04_2" refType="h" fact="0.185"/>
        <dgm:constr type="b" for="ch" forName="right_04_2" refType="h" fact="0.595"/>
        <dgm:constr type="ctrX" for="ch" forName="right_04_2" refType="w" fact="0.78"/>
        <dgm:constr type="w" for="ch" forName="right_04_3" refType="w" fact="0.365"/>
        <dgm:constr type="h" for="ch" forName="right_04_3" refType="h" fact="0.185"/>
        <dgm:constr type="b" for="ch" forName="right_04_3" refType="h" fact="0.43"/>
        <dgm:constr type="ctrX" for="ch" forName="right_04_3" refType="w" fact="0.79"/>
        <dgm:constr type="w" for="ch" forName="right_04_4" refType="w" fact="0.365"/>
        <dgm:constr type="h" for="ch" forName="right_04_4" refType="h" fact="0.185"/>
        <dgm:constr type="b" for="ch" forName="right_04_4" refType="h" fact="0.265"/>
        <dgm:constr type="ctrX" for="ch" forName="right_04_4" refType="w" fact="0.8"/>
        <dgm:constr type="w" for="ch" forName="left_40_1" refType="w" fact="0.365"/>
        <dgm:constr type="h" for="ch" forName="left_40_1" refType="h" fact="0.185"/>
        <dgm:constr type="b" for="ch" forName="left_40_1" refType="h" fact="0.76"/>
        <dgm:constr type="ctrX" for="ch" forName="left_40_1" refType="w" fact="0.23"/>
        <dgm:constr type="w" for="ch" forName="left_40_2" refType="w" fact="0.365"/>
        <dgm:constr type="h" for="ch" forName="left_40_2" refType="h" fact="0.185"/>
        <dgm:constr type="b" for="ch" forName="left_40_2" refType="h" fact="0.595"/>
        <dgm:constr type="ctrX" for="ch" forName="left_40_2" refType="w" fact="0.22"/>
        <dgm:constr type="w" for="ch" forName="left_40_3" refType="w" fact="0.365"/>
        <dgm:constr type="h" for="ch" forName="left_40_3" refType="h" fact="0.185"/>
        <dgm:constr type="b" for="ch" forName="left_40_3" refType="h" fact="0.43"/>
        <dgm:constr type="ctrX" for="ch" forName="left_40_3" refType="w" fact="0.21"/>
        <dgm:constr type="w" for="ch" forName="left_40_4" refType="w" fact="0.365"/>
        <dgm:constr type="h" for="ch" forName="left_40_4" refType="h" fact="0.185"/>
        <dgm:constr type="b" for="ch" forName="left_40_4" refType="h" fact="0.265"/>
        <dgm:constr type="ctrX" for="ch" forName="left_40_4" refType="w" fact="0.2"/>
        <dgm:constr type="w" for="ch" forName="right_14_1" refType="w" fact="0.365"/>
        <dgm:constr type="h" for="ch" forName="right_14_1" refType="h" fact="0.185"/>
        <dgm:constr type="b" for="ch" forName="right_14_1" refType="h" fact="0.76"/>
        <dgm:constr type="ctrX" for="ch" forName="right_14_1" refType="w" fact="0.77"/>
        <dgm:constr type="w" for="ch" forName="right_14_2" refType="w" fact="0.365"/>
        <dgm:constr type="h" for="ch" forName="right_14_2" refType="h" fact="0.185"/>
        <dgm:constr type="b" for="ch" forName="right_14_2" refType="h" fact="0.595"/>
        <dgm:constr type="ctrX" for="ch" forName="right_14_2" refType="w" fact="0.78"/>
        <dgm:constr type="w" for="ch" forName="right_14_3" refType="w" fact="0.365"/>
        <dgm:constr type="h" for="ch" forName="right_14_3" refType="h" fact="0.185"/>
        <dgm:constr type="b" for="ch" forName="right_14_3" refType="h" fact="0.43"/>
        <dgm:constr type="ctrX" for="ch" forName="right_14_3" refType="w" fact="0.79"/>
        <dgm:constr type="w" for="ch" forName="right_14_4" refType="w" fact="0.365"/>
        <dgm:constr type="h" for="ch" forName="right_14_4" refType="h" fact="0.185"/>
        <dgm:constr type="b" for="ch" forName="right_14_4" refType="h" fact="0.265"/>
        <dgm:constr type="ctrX" for="ch" forName="right_14_4" refType="w" fact="0.8"/>
        <dgm:constr type="w" for="ch" forName="left_14_1" refType="w" fact="0.365"/>
        <dgm:constr type="h" for="ch" forName="left_14_1" refType="h" fact="0.185"/>
        <dgm:constr type="b" for="ch" forName="left_14_1" refType="h" fact="0.715"/>
        <dgm:constr type="ctrX" for="ch" forName="left_14_1" refType="w" fact="0.25"/>
        <dgm:constr type="w" for="ch" forName="left_41_1" refType="w" fact="0.365"/>
        <dgm:constr type="h" for="ch" forName="left_41_1" refType="h" fact="0.185"/>
        <dgm:constr type="b" for="ch" forName="left_41_1" refType="h" fact="0.76"/>
        <dgm:constr type="ctrX" for="ch" forName="left_41_1" refType="w" fact="0.23"/>
        <dgm:constr type="w" for="ch" forName="left_41_2" refType="w" fact="0.365"/>
        <dgm:constr type="h" for="ch" forName="left_41_2" refType="h" fact="0.185"/>
        <dgm:constr type="b" for="ch" forName="left_41_2" refType="h" fact="0.595"/>
        <dgm:constr type="ctrX" for="ch" forName="left_41_2" refType="w" fact="0.22"/>
        <dgm:constr type="w" for="ch" forName="left_41_3" refType="w" fact="0.365"/>
        <dgm:constr type="h" for="ch" forName="left_41_3" refType="h" fact="0.185"/>
        <dgm:constr type="b" for="ch" forName="left_41_3" refType="h" fact="0.43"/>
        <dgm:constr type="ctrX" for="ch" forName="left_41_3" refType="w" fact="0.21"/>
        <dgm:constr type="w" for="ch" forName="left_41_4" refType="w" fact="0.365"/>
        <dgm:constr type="h" for="ch" forName="left_41_4" refType="h" fact="0.185"/>
        <dgm:constr type="b" for="ch" forName="left_41_4" refType="h" fact="0.265"/>
        <dgm:constr type="ctrX" for="ch" forName="left_41_4" refType="w" fact="0.2"/>
        <dgm:constr type="w" for="ch" forName="right_41_1" refType="w" fact="0.365"/>
        <dgm:constr type="h" for="ch" forName="right_41_1" refType="h" fact="0.185"/>
        <dgm:constr type="b" for="ch" forName="right_41_1" refType="h" fact="0.715"/>
        <dgm:constr type="ctrX" for="ch" forName="right_41_1" refType="w" fact="0.75"/>
        <dgm:constr type="w" for="ch" forName="right_24_1" refType="w" fact="0.365"/>
        <dgm:constr type="h" for="ch" forName="right_24_1" refType="h" fact="0.185"/>
        <dgm:constr type="b" for="ch" forName="right_24_1" refType="h" fact="0.76"/>
        <dgm:constr type="ctrX" for="ch" forName="right_24_1" refType="w" fact="0.77"/>
        <dgm:constr type="w" for="ch" forName="right_24_2" refType="w" fact="0.365"/>
        <dgm:constr type="h" for="ch" forName="right_24_2" refType="h" fact="0.185"/>
        <dgm:constr type="b" for="ch" forName="right_24_2" refType="h" fact="0.595"/>
        <dgm:constr type="ctrX" for="ch" forName="right_24_2" refType="w" fact="0.78"/>
        <dgm:constr type="w" for="ch" forName="right_24_3" refType="w" fact="0.365"/>
        <dgm:constr type="h" for="ch" forName="right_24_3" refType="h" fact="0.185"/>
        <dgm:constr type="b" for="ch" forName="right_24_3" refType="h" fact="0.43"/>
        <dgm:constr type="ctrX" for="ch" forName="right_24_3" refType="w" fact="0.79"/>
        <dgm:constr type="w" for="ch" forName="right_24_4" refType="w" fact="0.365"/>
        <dgm:constr type="h" for="ch" forName="right_24_4" refType="h" fact="0.185"/>
        <dgm:constr type="b" for="ch" forName="right_24_4" refType="h" fact="0.265"/>
        <dgm:constr type="ctrX" for="ch" forName="right_24_4" refType="w" fact="0.8"/>
        <dgm:constr type="w" for="ch" forName="left_24_1" refType="w" fact="0.365"/>
        <dgm:constr type="h" for="ch" forName="left_24_1" refType="h" fact="0.185"/>
        <dgm:constr type="b" for="ch" forName="left_24_1" refType="h" fact="0.715"/>
        <dgm:constr type="ctrX" for="ch" forName="left_24_1" refType="w" fact="0.25"/>
        <dgm:constr type="w" for="ch" forName="left_24_2" refType="w" fact="0.365"/>
        <dgm:constr type="h" for="ch" forName="left_24_2" refType="h" fact="0.185"/>
        <dgm:constr type="b" for="ch" forName="left_24_2" refType="h" fact="0.55"/>
        <dgm:constr type="ctrX" for="ch" forName="left_24_2" refType="w" fact="0.26"/>
        <dgm:constr type="w" for="ch" forName="left_42_1" refType="w" fact="0.365"/>
        <dgm:constr type="h" for="ch" forName="left_42_1" refType="h" fact="0.185"/>
        <dgm:constr type="b" for="ch" forName="left_42_1" refType="h" fact="0.76"/>
        <dgm:constr type="ctrX" for="ch" forName="left_42_1" refType="w" fact="0.23"/>
        <dgm:constr type="w" for="ch" forName="left_42_2" refType="w" fact="0.365"/>
        <dgm:constr type="h" for="ch" forName="left_42_2" refType="h" fact="0.185"/>
        <dgm:constr type="b" for="ch" forName="left_42_2" refType="h" fact="0.595"/>
        <dgm:constr type="ctrX" for="ch" forName="left_42_2" refType="w" fact="0.22"/>
        <dgm:constr type="w" for="ch" forName="left_42_3" refType="w" fact="0.365"/>
        <dgm:constr type="h" for="ch" forName="left_42_3" refType="h" fact="0.185"/>
        <dgm:constr type="b" for="ch" forName="left_42_3" refType="h" fact="0.43"/>
        <dgm:constr type="ctrX" for="ch" forName="left_42_3" refType="w" fact="0.21"/>
        <dgm:constr type="w" for="ch" forName="left_42_4" refType="w" fact="0.365"/>
        <dgm:constr type="h" for="ch" forName="left_42_4" refType="h" fact="0.185"/>
        <dgm:constr type="b" for="ch" forName="left_42_4" refType="h" fact="0.265"/>
        <dgm:constr type="ctrX" for="ch" forName="left_42_4" refType="w" fact="0.2"/>
        <dgm:constr type="w" for="ch" forName="right_42_1" refType="w" fact="0.365"/>
        <dgm:constr type="h" for="ch" forName="right_42_1" refType="h" fact="0.185"/>
        <dgm:constr type="b" for="ch" forName="right_42_1" refType="h" fact="0.715"/>
        <dgm:constr type="ctrX" for="ch" forName="right_42_1" refType="w" fact="0.75"/>
        <dgm:constr type="w" for="ch" forName="right_42_2" refType="w" fact="0.365"/>
        <dgm:constr type="h" for="ch" forName="right_42_2" refType="h" fact="0.185"/>
        <dgm:constr type="b" for="ch" forName="right_42_2" refType="h" fact="0.55"/>
        <dgm:constr type="ctrX" for="ch" forName="right_42_2" refType="w" fact="0.74"/>
        <dgm:constr type="w" for="ch" forName="right_34_1" refType="w" fact="0.365"/>
        <dgm:constr type="h" for="ch" forName="right_34_1" refType="h" fact="0.185"/>
        <dgm:constr type="b" for="ch" forName="right_34_1" refType="h" fact="0.76"/>
        <dgm:constr type="ctrX" for="ch" forName="right_34_1" refType="w" fact="0.77"/>
        <dgm:constr type="w" for="ch" forName="right_34_2" refType="w" fact="0.365"/>
        <dgm:constr type="h" for="ch" forName="right_34_2" refType="h" fact="0.185"/>
        <dgm:constr type="b" for="ch" forName="right_34_2" refType="h" fact="0.595"/>
        <dgm:constr type="ctrX" for="ch" forName="right_34_2" refType="w" fact="0.78"/>
        <dgm:constr type="w" for="ch" forName="right_34_3" refType="w" fact="0.365"/>
        <dgm:constr type="h" for="ch" forName="right_34_3" refType="h" fact="0.185"/>
        <dgm:constr type="b" for="ch" forName="right_34_3" refType="h" fact="0.43"/>
        <dgm:constr type="ctrX" for="ch" forName="right_34_3" refType="w" fact="0.79"/>
        <dgm:constr type="w" for="ch" forName="right_34_4" refType="w" fact="0.365"/>
        <dgm:constr type="h" for="ch" forName="right_34_4" refType="h" fact="0.185"/>
        <dgm:constr type="b" for="ch" forName="right_34_4" refType="h" fact="0.265"/>
        <dgm:constr type="ctrX" for="ch" forName="right_34_4" refType="w" fact="0.8"/>
        <dgm:constr type="w" for="ch" forName="left_34_1" refType="w" fact="0.365"/>
        <dgm:constr type="h" for="ch" forName="left_34_1" refType="h" fact="0.185"/>
        <dgm:constr type="b" for="ch" forName="left_34_1" refType="h" fact="0.715"/>
        <dgm:constr type="ctrX" for="ch" forName="left_34_1" refType="w" fact="0.25"/>
        <dgm:constr type="w" for="ch" forName="left_34_2" refType="w" fact="0.365"/>
        <dgm:constr type="h" for="ch" forName="left_34_2" refType="h" fact="0.185"/>
        <dgm:constr type="b" for="ch" forName="left_34_2" refType="h" fact="0.55"/>
        <dgm:constr type="ctrX" for="ch" forName="left_34_2" refType="w" fact="0.26"/>
        <dgm:constr type="w" for="ch" forName="left_34_3" refType="w" fact="0.365"/>
        <dgm:constr type="h" for="ch" forName="left_34_3" refType="h" fact="0.185"/>
        <dgm:constr type="b" for="ch" forName="left_34_3" refType="h" fact="0.385"/>
        <dgm:constr type="ctrX" for="ch" forName="left_34_3" refType="w" fact="0.27"/>
        <dgm:constr type="w" for="ch" forName="left_43_1" refType="w" fact="0.365"/>
        <dgm:constr type="h" for="ch" forName="left_43_1" refType="h" fact="0.185"/>
        <dgm:constr type="b" for="ch" forName="left_43_1" refType="h" fact="0.76"/>
        <dgm:constr type="ctrX" for="ch" forName="left_43_1" refType="w" fact="0.23"/>
        <dgm:constr type="w" for="ch" forName="left_43_2" refType="w" fact="0.365"/>
        <dgm:constr type="h" for="ch" forName="left_43_2" refType="h" fact="0.185"/>
        <dgm:constr type="b" for="ch" forName="left_43_2" refType="h" fact="0.595"/>
        <dgm:constr type="ctrX" for="ch" forName="left_43_2" refType="w" fact="0.22"/>
        <dgm:constr type="w" for="ch" forName="left_43_3" refType="w" fact="0.365"/>
        <dgm:constr type="h" for="ch" forName="left_43_3" refType="h" fact="0.185"/>
        <dgm:constr type="b" for="ch" forName="left_43_3" refType="h" fact="0.43"/>
        <dgm:constr type="ctrX" for="ch" forName="left_43_3" refType="w" fact="0.21"/>
        <dgm:constr type="w" for="ch" forName="left_43_4" refType="w" fact="0.365"/>
        <dgm:constr type="h" for="ch" forName="left_43_4" refType="h" fact="0.185"/>
        <dgm:constr type="b" for="ch" forName="left_43_4" refType="h" fact="0.265"/>
        <dgm:constr type="ctrX" for="ch" forName="left_43_4" refType="w" fact="0.2"/>
        <dgm:constr type="w" for="ch" forName="right_43_1" refType="w" fact="0.365"/>
        <dgm:constr type="h" for="ch" forName="right_43_1" refType="h" fact="0.185"/>
        <dgm:constr type="b" for="ch" forName="right_43_1" refType="h" fact="0.715"/>
        <dgm:constr type="ctrX" for="ch" forName="right_43_1" refType="w" fact="0.75"/>
        <dgm:constr type="w" for="ch" forName="right_43_2" refType="w" fact="0.365"/>
        <dgm:constr type="h" for="ch" forName="right_43_2" refType="h" fact="0.185"/>
        <dgm:constr type="b" for="ch" forName="right_43_2" refType="h" fact="0.55"/>
        <dgm:constr type="ctrX" for="ch" forName="right_43_2" refType="w" fact="0.74"/>
        <dgm:constr type="w" for="ch" forName="right_43_3" refType="w" fact="0.365"/>
        <dgm:constr type="h" for="ch" forName="right_43_3" refType="h" fact="0.185"/>
        <dgm:constr type="b" for="ch" forName="right_43_3" refType="h" fact="0.385"/>
        <dgm:constr type="ctrX" for="ch" forName="right_43_3" refType="w" fact="0.73"/>
        <dgm:constr type="w" for="ch" forName="right_44_1" refType="w" fact="0.36"/>
        <dgm:constr type="h" for="ch" forName="right_44_1" refType="h" fact="0.154"/>
        <dgm:constr type="b" for="ch" forName="right_44_1" refType="h" fact="0.725"/>
        <dgm:constr type="ctrX" for="ch" forName="right_44_1" refType="w" fact="0.76"/>
        <dgm:constr type="w" for="ch" forName="right_44_2" refType="w" fact="0.36"/>
        <dgm:constr type="h" for="ch" forName="right_44_2" refType="h" fact="0.154"/>
        <dgm:constr type="b" for="ch" forName="right_44_2" refType="h" fact="0.559"/>
        <dgm:constr type="ctrX" for="ch" forName="right_44_2" refType="w" fact="0.76"/>
        <dgm:constr type="w" for="ch" forName="right_44_3" refType="w" fact="0.36"/>
        <dgm:constr type="h" for="ch" forName="right_44_3" refType="h" fact="0.154"/>
        <dgm:constr type="b" for="ch" forName="right_44_3" refType="h" fact="0.393"/>
        <dgm:constr type="ctrX" for="ch" forName="right_44_3" refType="w" fact="0.76"/>
        <dgm:constr type="w" for="ch" forName="right_44_4" refType="w" fact="0.36"/>
        <dgm:constr type="h" for="ch" forName="right_44_4" refType="h" fact="0.154"/>
        <dgm:constr type="b" for="ch" forName="right_44_4" refType="h" fact="0.224"/>
        <dgm:constr type="ctrX" for="ch" forName="right_44_4" refType="w" fact="0.76"/>
        <dgm:constr type="w" for="ch" forName="left_44_1" refType="w" fact="0.36"/>
        <dgm:constr type="h" for="ch" forName="left_44_1" refType="h" fact="0.154"/>
        <dgm:constr type="b" for="ch" forName="left_44_1" refType="h" fact="0.725"/>
        <dgm:constr type="ctrX" for="ch" forName="left_44_1" refType="w" fact="0.24"/>
        <dgm:constr type="w" for="ch" forName="left_44_2" refType="w" fact="0.36"/>
        <dgm:constr type="h" for="ch" forName="left_44_2" refType="h" fact="0.154"/>
        <dgm:constr type="b" for="ch" forName="left_44_2" refType="h" fact="0.559"/>
        <dgm:constr type="ctrX" for="ch" forName="left_44_2" refType="w" fact="0.24"/>
        <dgm:constr type="w" for="ch" forName="left_44_3" refType="w" fact="0.36"/>
        <dgm:constr type="h" for="ch" forName="left_44_3" refType="h" fact="0.154"/>
        <dgm:constr type="b" for="ch" forName="left_44_3" refType="h" fact="0.393"/>
        <dgm:constr type="ctrX" for="ch" forName="left_44_3" refType="w" fact="0.24"/>
        <dgm:constr type="w" for="ch" forName="left_44_4" refType="w" fact="0.36"/>
        <dgm:constr type="h" for="ch" forName="left_44_4" refType="h" fact="0.154"/>
        <dgm:constr type="b" for="ch" forName="left_44_4" refType="h" fact="0.224"/>
        <dgm:constr type="ctrX" for="ch" forName="left_44_4" refType="w" fact="0.24"/>
      </dgm:constrLst>
      <dgm:ruleLst/>
      <dgm:layoutNode name="dummyMaxCanvas_ChildArea">
        <dgm:alg type="sp"/>
        <dgm:shape xmlns:r="http://schemas.openxmlformats.org/officeDocument/2006/relationships" r:blip="">
          <dgm:adjLst/>
        </dgm:shape>
        <dgm:presOf/>
        <dgm:constrLst/>
        <dgm:ruleLst/>
      </dgm:layoutNode>
      <dgm:layoutNode name="fulcrum" styleLbl="alignAccFollowNode1">
        <dgm:alg type="sp"/>
        <dgm:shape xmlns:r="http://schemas.openxmlformats.org/officeDocument/2006/relationships" type="triangle" r:blip="">
          <dgm:adjLst/>
        </dgm:shape>
        <dgm:presOf/>
        <dgm:constrLst/>
        <dgm:ruleLst/>
      </dgm:layoutNode>
      <dgm:choose name="Name0">
        <dgm:if name="Name1" axis="ch ch" ptType="node node" st="1 1" cnt="1 0" func="cnt" op="equ" val="0">
          <dgm:choose name="Name2">
            <dgm:if name="Name3" axis="ch ch" ptType="node node" st="2 1" cnt="1 0" func="cnt" op="equ" val="0">
              <dgm:layoutNode name="balance_00" styleLbl="alignAccFollowNode1">
                <dgm:varLst>
                  <dgm:bulletEnabled val="1"/>
                </dgm:varLst>
                <dgm:alg type="sp"/>
                <dgm:shape xmlns:r="http://schemas.openxmlformats.org/officeDocument/2006/relationships" type="rect" r:blip="">
                  <dgm:adjLst/>
                </dgm:shape>
                <dgm:presOf/>
                <dgm:constrLst/>
                <dgm:ruleLst/>
              </dgm:layoutNode>
            </dgm:if>
            <dgm:else name="Name4">
              <dgm:choose name="Name5">
                <dgm:if name="Name6" axis="ch ch" ptType="node node" st="2 1" cnt="1 0" func="cnt" op="equ" val="1">
                  <dgm:layoutNode name="balance_01" styleLbl="alignAccFollowNode1">
                    <dgm:varLst>
                      <dgm:bulletEnabled val="1"/>
                    </dgm:varLst>
                    <dgm:alg type="sp"/>
                    <dgm:shape xmlns:r="http://schemas.openxmlformats.org/officeDocument/2006/relationships" rot="4" type="rect" r:blip="">
                      <dgm:adjLst/>
                    </dgm:shape>
                    <dgm:presOf/>
                    <dgm:constrLst/>
                    <dgm:ruleLst/>
                  </dgm:layoutNode>
                  <dgm:layoutNode name="right_0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
                  <dgm:choose name="Name8">
                    <dgm:if name="Name9" axis="ch ch" ptType="node node" st="2 1" cnt="1 0" func="cnt" op="equ" val="2">
                      <dgm:layoutNode name="balance_02" styleLbl="alignAccFollowNode1">
                        <dgm:varLst>
                          <dgm:bulletEnabled val="1"/>
                        </dgm:varLst>
                        <dgm:alg type="sp"/>
                        <dgm:shape xmlns:r="http://schemas.openxmlformats.org/officeDocument/2006/relationships" rot="4" type="rect" r:blip="">
                          <dgm:adjLst/>
                        </dgm:shape>
                        <dgm:presOf/>
                        <dgm:constrLst/>
                        <dgm:ruleLst/>
                      </dgm:layoutNode>
                      <dgm:layoutNode name="right_0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
                      <dgm:choose name="Name11">
                        <dgm:if name="Name12" axis="ch ch" ptType="node node" st="2 1" cnt="1 0" func="cnt" op="equ" val="3">
                          <dgm:layoutNode name="balance_03" styleLbl="alignAccFollowNode1">
                            <dgm:varLst>
                              <dgm:bulletEnabled val="1"/>
                            </dgm:varLst>
                            <dgm:alg type="sp"/>
                            <dgm:shape xmlns:r="http://schemas.openxmlformats.org/officeDocument/2006/relationships" rot="4" type="rect" r:blip="">
                              <dgm:adjLst/>
                            </dgm:shape>
                            <dgm:presOf/>
                            <dgm:constrLst/>
                            <dgm:ruleLst/>
                          </dgm:layoutNode>
                          <dgm:layoutNode name="right_0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3">
                          <dgm:choose name="Name14">
                            <dgm:if name="Name15" axis="ch ch" ptType="node node" st="2 1" cnt="1 0" func="cnt" op="gte" val="4">
                              <dgm:layoutNode name="balance_04" styleLbl="alignAccFollowNode1">
                                <dgm:varLst>
                                  <dgm:bulletEnabled val="1"/>
                                </dgm:varLst>
                                <dgm:alg type="sp"/>
                                <dgm:shape xmlns:r="http://schemas.openxmlformats.org/officeDocument/2006/relationships" rot="4" type="rect" r:blip="">
                                  <dgm:adjLst/>
                                </dgm:shape>
                                <dgm:presOf/>
                                <dgm:constrLst/>
                                <dgm:ruleLst/>
                              </dgm:layoutNode>
                              <dgm:layoutNode name="right_0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6"/>
                          </dgm:choose>
                        </dgm:else>
                      </dgm:choose>
                    </dgm:else>
                  </dgm:choose>
                </dgm:else>
              </dgm:choose>
            </dgm:else>
          </dgm:choose>
        </dgm:if>
        <dgm:else name="Name17">
          <dgm:choose name="Name18">
            <dgm:if name="Name19" axis="ch ch" ptType="node node" st="1 1" cnt="1 0" func="cnt" op="equ" val="1">
              <dgm:choose name="Name20">
                <dgm:if name="Name21" axis="ch ch" ptType="node node" st="2 1" cnt="1 0" func="cnt" op="equ" val="0">
                  <dgm:layoutNode name="balance_10" styleLbl="alignAccFollowNode1">
                    <dgm:varLst>
                      <dgm:bulletEnabled val="1"/>
                    </dgm:varLst>
                    <dgm:alg type="sp"/>
                    <dgm:shape xmlns:r="http://schemas.openxmlformats.org/officeDocument/2006/relationships" rot="-4" type="rect" r:blip="">
                      <dgm:adjLst/>
                    </dgm:shape>
                    <dgm:presOf/>
                    <dgm:constrLst/>
                    <dgm:ruleLst/>
                  </dgm:layoutNode>
                  <dgm:layoutNode name="left_1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2">
                  <dgm:choose name="Name23">
                    <dgm:if name="Name24" axis="ch ch" ptType="node node" st="2 1" cnt="1 0" func="cnt" op="equ" val="1">
                      <dgm:layoutNode name="balance_11" styleLbl="alignAccFollowNode1">
                        <dgm:varLst>
                          <dgm:bulletEnabled val="1"/>
                        </dgm:varLst>
                        <dgm:alg type="sp"/>
                        <dgm:shape xmlns:r="http://schemas.openxmlformats.org/officeDocument/2006/relationships" type="rect" r:blip="">
                          <dgm:adjLst/>
                        </dgm:shape>
                        <dgm:presOf/>
                        <dgm:constrLst/>
                        <dgm:ruleLst/>
                      </dgm:layoutNode>
                      <dgm:layoutNode name="left_11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1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5">
                      <dgm:choose name="Name26">
                        <dgm:if name="Name27" axis="ch ch" ptType="node node" st="2 1" cnt="1 0" func="cnt" op="equ" val="2">
                          <dgm:layoutNode name="balance_12" styleLbl="alignAccFollowNode1">
                            <dgm:varLst>
                              <dgm:bulletEnabled val="1"/>
                            </dgm:varLst>
                            <dgm:alg type="sp"/>
                            <dgm:shape xmlns:r="http://schemas.openxmlformats.org/officeDocument/2006/relationships" rot="4" type="rect" r:blip="">
                              <dgm:adjLst/>
                            </dgm:shape>
                            <dgm:presOf/>
                            <dgm:constrLst/>
                            <dgm:ruleLst/>
                          </dgm:layoutNode>
                          <dgm:layoutNode name="right_1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8">
                          <dgm:choose name="Name29">
                            <dgm:if name="Name30" axis="ch ch" ptType="node node" st="2 1" cnt="1 0" func="cnt" op="equ" val="3">
                              <dgm:layoutNode name="balance_13" styleLbl="alignAccFollowNode1">
                                <dgm:varLst>
                                  <dgm:bulletEnabled val="1"/>
                                </dgm:varLst>
                                <dgm:alg type="sp"/>
                                <dgm:shape xmlns:r="http://schemas.openxmlformats.org/officeDocument/2006/relationships" rot="4" type="rect" r:blip="">
                                  <dgm:adjLst/>
                                </dgm:shape>
                                <dgm:presOf/>
                                <dgm:constrLst/>
                                <dgm:ruleLst/>
                              </dgm:layoutNode>
                              <dgm:layoutNode name="right_1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1">
                              <dgm:choose name="Name32">
                                <dgm:if name="Name33" axis="ch ch" ptType="node node" st="2 1" cnt="1 0" func="cnt" op="gte" val="4">
                                  <dgm:layoutNode name="balance_14" styleLbl="alignAccFollowNode1">
                                    <dgm:varLst>
                                      <dgm:bulletEnabled val="1"/>
                                    </dgm:varLst>
                                    <dgm:alg type="sp"/>
                                    <dgm:shape xmlns:r="http://schemas.openxmlformats.org/officeDocument/2006/relationships" rot="4" type="rect" r:blip="">
                                      <dgm:adjLst/>
                                    </dgm:shape>
                                    <dgm:presOf/>
                                    <dgm:constrLst/>
                                    <dgm:ruleLst/>
                                  </dgm:layoutNode>
                                  <dgm:layoutNode name="right_1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4"/>
                              </dgm:choose>
                            </dgm:else>
                          </dgm:choose>
                        </dgm:else>
                      </dgm:choose>
                    </dgm:else>
                  </dgm:choose>
                </dgm:else>
              </dgm:choose>
            </dgm:if>
            <dgm:else name="Name35">
              <dgm:choose name="Name36">
                <dgm:if name="Name37" axis="ch ch" ptType="node node" st="1 1" cnt="1 0" func="cnt" op="equ" val="2">
                  <dgm:choose name="Name38">
                    <dgm:if name="Name39" axis="ch ch" ptType="node node" st="2 1" cnt="1 0" func="cnt" op="equ" val="0">
                      <dgm:layoutNode name="balance_20" styleLbl="alignAccFollowNode1">
                        <dgm:varLst>
                          <dgm:bulletEnabled val="1"/>
                        </dgm:varLst>
                        <dgm:alg type="sp"/>
                        <dgm:shape xmlns:r="http://schemas.openxmlformats.org/officeDocument/2006/relationships" rot="-4" type="rect" r:blip="">
                          <dgm:adjLst/>
                        </dgm:shape>
                        <dgm:presOf/>
                        <dgm:constrLst/>
                        <dgm:ruleLst/>
                      </dgm:layoutNode>
                      <dgm:layoutNode name="left_2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0">
                      <dgm:choose name="Name41">
                        <dgm:if name="Name42" axis="ch ch" ptType="node node" st="2 1" cnt="1 0" func="cnt" op="equ" val="1">
                          <dgm:layoutNode name="balance_21" styleLbl="alignAccFollowNode1">
                            <dgm:varLst>
                              <dgm:bulletEnabled val="1"/>
                            </dgm:varLst>
                            <dgm:alg type="sp"/>
                            <dgm:shape xmlns:r="http://schemas.openxmlformats.org/officeDocument/2006/relationships" rot="-4" type="rect" r:blip="">
                              <dgm:adjLst/>
                            </dgm:shape>
                            <dgm:presOf/>
                            <dgm:constrLst/>
                            <dgm:ruleLst/>
                          </dgm:layoutNode>
                          <dgm:layoutNode name="left_2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3">
                          <dgm:choose name="Name44">
                            <dgm:if name="Name45" axis="ch ch" ptType="node node" st="2 1" cnt="1 0" func="cnt" op="equ" val="2">
                              <dgm:layoutNode name="balance_22" styleLbl="alignAccFollowNode1">
                                <dgm:varLst>
                                  <dgm:bulletEnabled val="1"/>
                                </dgm:varLst>
                                <dgm:alg type="sp"/>
                                <dgm:shape xmlns:r="http://schemas.openxmlformats.org/officeDocument/2006/relationships" type="rect" r:blip="">
                                  <dgm:adjLst/>
                                </dgm:shape>
                                <dgm:presOf/>
                                <dgm:constrLst/>
                                <dgm:ruleLst/>
                              </dgm:layoutNode>
                              <dgm:layoutNode name="right_22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2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6">
                              <dgm:choose name="Name47">
                                <dgm:if name="Name48" axis="ch ch" ptType="node node" st="2 1" cnt="1 0" func="cnt" op="equ" val="3">
                                  <dgm:layoutNode name="balance_23" styleLbl="alignAccFollowNode1">
                                    <dgm:varLst>
                                      <dgm:bulletEnabled val="1"/>
                                    </dgm:varLst>
                                    <dgm:alg type="sp"/>
                                    <dgm:shape xmlns:r="http://schemas.openxmlformats.org/officeDocument/2006/relationships" rot="4" type="rect" r:blip="">
                                      <dgm:adjLst/>
                                    </dgm:shape>
                                    <dgm:presOf/>
                                    <dgm:constrLst/>
                                    <dgm:ruleLst/>
                                  </dgm:layoutNode>
                                  <dgm:layoutNode name="right_2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9">
                                  <dgm:choose name="Name50">
                                    <dgm:if name="Name51" axis="ch ch" ptType="node node" st="2 1" cnt="1 0" func="cnt" op="gte" val="4">
                                      <dgm:layoutNode name="balance_24" styleLbl="alignAccFollowNode1">
                                        <dgm:varLst>
                                          <dgm:bulletEnabled val="1"/>
                                        </dgm:varLst>
                                        <dgm:alg type="sp"/>
                                        <dgm:shape xmlns:r="http://schemas.openxmlformats.org/officeDocument/2006/relationships" rot="4" type="rect" r:blip="">
                                          <dgm:adjLst/>
                                        </dgm:shape>
                                        <dgm:presOf/>
                                        <dgm:constrLst/>
                                        <dgm:ruleLst/>
                                      </dgm:layoutNode>
                                      <dgm:layoutNode name="right_2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2"/>
                                  </dgm:choose>
                                </dgm:else>
                              </dgm:choose>
                            </dgm:else>
                          </dgm:choose>
                        </dgm:else>
                      </dgm:choose>
                    </dgm:else>
                  </dgm:choose>
                </dgm:if>
                <dgm:else name="Name53">
                  <dgm:choose name="Name54">
                    <dgm:if name="Name55" axis="ch ch" ptType="node node" st="1 1" cnt="1 0" func="cnt" op="equ" val="3">
                      <dgm:choose name="Name56">
                        <dgm:if name="Name57" axis="ch ch" ptType="node node" st="2 1" cnt="1 0" func="cnt" op="equ" val="0">
                          <dgm:layoutNode name="balance_30" styleLbl="alignAccFollowNode1">
                            <dgm:varLst>
                              <dgm:bulletEnabled val="1"/>
                            </dgm:varLst>
                            <dgm:alg type="sp"/>
                            <dgm:shape xmlns:r="http://schemas.openxmlformats.org/officeDocument/2006/relationships" rot="-4" type="rect" r:blip="">
                              <dgm:adjLst/>
                            </dgm:shape>
                            <dgm:presOf/>
                            <dgm:constrLst/>
                            <dgm:ruleLst/>
                          </dgm:layoutNode>
                          <dgm:layoutNode name="left_3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name="Name59">
                            <dgm:if name="Name60" axis="ch ch" ptType="node node" st="2 1" cnt="1 0" func="cnt" op="equ" val="1">
                              <dgm:layoutNode name="balance_31" styleLbl="alignAccFollowNode1">
                                <dgm:varLst>
                                  <dgm:bulletEnabled val="1"/>
                                </dgm:varLst>
                                <dgm:alg type="sp"/>
                                <dgm:shape xmlns:r="http://schemas.openxmlformats.org/officeDocument/2006/relationships" rot="-4" type="rect" r:blip="">
                                  <dgm:adjLst/>
                                </dgm:shape>
                                <dgm:presOf/>
                                <dgm:constrLst/>
                                <dgm:ruleLst/>
                              </dgm:layoutNode>
                              <dgm:layoutNode name="left_3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1">
                              <dgm:choose name="Name62">
                                <dgm:if name="Name63" axis="ch ch" ptType="node node" st="2 1" cnt="1 0" func="cnt" op="equ" val="2">
                                  <dgm:layoutNode name="balance_32" styleLbl="alignAccFollowNode1">
                                    <dgm:varLst>
                                      <dgm:bulletEnabled val="1"/>
                                    </dgm:varLst>
                                    <dgm:alg type="sp"/>
                                    <dgm:shape xmlns:r="http://schemas.openxmlformats.org/officeDocument/2006/relationships" rot="-4" type="rect" r:blip="">
                                      <dgm:adjLst/>
                                    </dgm:shape>
                                    <dgm:presOf/>
                                    <dgm:constrLst/>
                                    <dgm:ruleLst/>
                                  </dgm:layoutNode>
                                  <dgm:layoutNode name="left_3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4">
                                  <dgm:choose name="Name65">
                                    <dgm:if name="Name66" axis="ch ch" ptType="node node" st="2 1" cnt="1 0" func="cnt" op="equ" val="3">
                                      <dgm:layoutNode name="balance_33" styleLbl="alignAccFollowNode1">
                                        <dgm:varLst>
                                          <dgm:bulletEnabled val="1"/>
                                        </dgm:varLst>
                                        <dgm:alg type="sp"/>
                                        <dgm:shape xmlns:r="http://schemas.openxmlformats.org/officeDocument/2006/relationships" type="rect" r:blip="">
                                          <dgm:adjLst/>
                                        </dgm:shape>
                                        <dgm:presOf/>
                                        <dgm:constrLst/>
                                        <dgm:ruleLst/>
                                      </dgm:layoutNode>
                                      <dgm:layoutNode name="right_33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7">
                                      <dgm:choose name="Name68">
                                        <dgm:if name="Name69" axis="ch ch" ptType="node node" st="2 1" cnt="1 0" func="cnt" op="gte" val="4">
                                          <dgm:layoutNode name="balance_34" styleLbl="alignAccFollowNode1">
                                            <dgm:varLst>
                                              <dgm:bulletEnabled val="1"/>
                                            </dgm:varLst>
                                            <dgm:alg type="sp"/>
                                            <dgm:shape xmlns:r="http://schemas.openxmlformats.org/officeDocument/2006/relationships" rot="4" type="rect" r:blip="">
                                              <dgm:adjLst/>
                                            </dgm:shape>
                                            <dgm:presOf/>
                                            <dgm:constrLst/>
                                            <dgm:ruleLst/>
                                          </dgm:layoutNode>
                                          <dgm:layoutNode name="right_3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0"/>
                                      </dgm:choose>
                                    </dgm:else>
                                  </dgm:choose>
                                </dgm:else>
                              </dgm:choose>
                            </dgm:else>
                          </dgm:choose>
                        </dgm:else>
                      </dgm:choose>
                    </dgm:if>
                    <dgm:else name="Name71">
                      <dgm:choose name="Name72">
                        <dgm:if name="Name73" axis="ch ch" ptType="node node" st="1 1" cnt="1 0" func="cnt" op="gte" val="4">
                          <dgm:choose name="Name74">
                            <dgm:if name="Name75" axis="ch ch" ptType="node node" st="2 1" cnt="1 0" func="cnt" op="equ" val="0">
                              <dgm:layoutNode name="balance_40" styleLbl="alignAccFollowNode1">
                                <dgm:varLst>
                                  <dgm:bulletEnabled val="1"/>
                                </dgm:varLst>
                                <dgm:alg type="sp"/>
                                <dgm:shape xmlns:r="http://schemas.openxmlformats.org/officeDocument/2006/relationships" rot="-4" type="rect" r:blip="">
                                  <dgm:adjLst/>
                                </dgm:shape>
                                <dgm:presOf/>
                                <dgm:constrLst/>
                                <dgm:ruleLst/>
                              </dgm:layoutNode>
                              <dgm:layoutNode name="left_4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6">
                              <dgm:choose name="Name77">
                                <dgm:if name="Name78" axis="ch ch" ptType="node node" st="2 1" cnt="1 0" func="cnt" op="equ" val="1">
                                  <dgm:layoutNode name="balance_41" styleLbl="alignAccFollowNode1">
                                    <dgm:varLst>
                                      <dgm:bulletEnabled val="1"/>
                                    </dgm:varLst>
                                    <dgm:alg type="sp"/>
                                    <dgm:shape xmlns:r="http://schemas.openxmlformats.org/officeDocument/2006/relationships" rot="-4" type="rect" r:blip="">
                                      <dgm:adjLst/>
                                    </dgm:shape>
                                    <dgm:presOf/>
                                    <dgm:constrLst/>
                                    <dgm:ruleLst/>
                                  </dgm:layoutNode>
                                  <dgm:layoutNode name="left_4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name="Name80">
                                    <dgm:if name="Name81" axis="ch ch" ptType="node node" st="2 1" cnt="1 0" func="cnt" op="equ" val="2">
                                      <dgm:layoutNode name="balance_42" styleLbl="alignAccFollowNode1">
                                        <dgm:varLst>
                                          <dgm:bulletEnabled val="1"/>
                                        </dgm:varLst>
                                        <dgm:alg type="sp"/>
                                        <dgm:shape xmlns:r="http://schemas.openxmlformats.org/officeDocument/2006/relationships" rot="-4" type="rect" r:blip="">
                                          <dgm:adjLst/>
                                        </dgm:shape>
                                        <dgm:presOf/>
                                        <dgm:constrLst/>
                                        <dgm:ruleLst/>
                                      </dgm:layoutNode>
                                      <dgm:layoutNode name="left_4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2">
                                      <dgm:choose name="Name83">
                                        <dgm:if name="Name84" axis="ch ch" ptType="node node" st="2 1" cnt="1 0" func="cnt" op="equ" val="3">
                                          <dgm:layoutNode name="balance_43" styleLbl="alignAccFollowNode1">
                                            <dgm:varLst>
                                              <dgm:bulletEnabled val="1"/>
                                            </dgm:varLst>
                                            <dgm:alg type="sp"/>
                                            <dgm:shape xmlns:r="http://schemas.openxmlformats.org/officeDocument/2006/relationships" rot="-4" type="rect" r:blip="">
                                              <dgm:adjLst/>
                                            </dgm:shape>
                                            <dgm:presOf/>
                                            <dgm:constrLst/>
                                            <dgm:ruleLst/>
                                          </dgm:layoutNode>
                                          <dgm:layoutNode name="left_4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5">
                                          <dgm:choose name="Name86">
                                            <dgm:if name="Name87" axis="ch ch" ptType="node node" st="2 1" cnt="1 0" func="cnt" op="gte" val="4">
                                              <dgm:layoutNode name="balance_44" styleLbl="alignAccFollowNode1">
                                                <dgm:varLst>
                                                  <dgm:bulletEnabled val="1"/>
                                                </dgm:varLst>
                                                <dgm:alg type="sp"/>
                                                <dgm:shape xmlns:r="http://schemas.openxmlformats.org/officeDocument/2006/relationships" type="rect" r:blip="">
                                                  <dgm:adjLst/>
                                                </dgm:shape>
                                                <dgm:presOf/>
                                                <dgm:constrLst/>
                                                <dgm:ruleLst/>
                                              </dgm:layoutNode>
                                              <dgm:layoutNode name="right_44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4" styleLbl="node1">
                                                <dgm:varLst>
                                                  <dgm:bulletEnabled val="1"/>
                                                </dgm:varLst>
                                                <dgm:alg type="tx"/>
                                                <dgm:shape xmlns:r="http://schemas.openxmlformats.org/officeDocument/2006/relationships"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4" styleLbl="node1">
                                                <dgm:varLst>
                                                  <dgm:bulletEnabled val="1"/>
                                                </dgm:varLst>
                                                <dgm:alg type="tx"/>
                                                <dgm:shape xmlns:r="http://schemas.openxmlformats.org/officeDocument/2006/relationships"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8"/>
                                          </dgm:choose>
                                        </dgm:else>
                                      </dgm:choose>
                                    </dgm:else>
                                  </dgm:choose>
                                </dgm:else>
                              </dgm:choose>
                            </dgm:else>
                          </dgm:choose>
                        </dgm:if>
                        <dgm:else name="Name89"/>
                      </dgm:choose>
                    </dgm:else>
                  </dgm:choose>
                </dgm:else>
              </dgm:choose>
            </dgm:else>
          </dgm:choose>
        </dgm:else>
      </dgm:choose>
    </dgm:layoutNode>
  </dgm:layoutNode>
</dgm:layoutDef>
</file>

<file path=ppt/diagrams/layout2.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3077739" cy="469424"/>
          </a:xfrm>
          <a:prstGeom prst="rect">
            <a:avLst/>
          </a:prstGeom>
          <a:noFill/>
          <a:ln>
            <a:noFill/>
          </a:ln>
        </p:spPr>
        <p:txBody>
          <a:bodyPr spcFirstLastPara="1" wrap="square" lIns="94213" tIns="47094" rIns="94213" bIns="47094"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9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4023092" y="0"/>
            <a:ext cx="3077739" cy="469424"/>
          </a:xfrm>
          <a:prstGeom prst="rect">
            <a:avLst/>
          </a:prstGeom>
          <a:noFill/>
          <a:ln>
            <a:noFill/>
          </a:ln>
        </p:spPr>
        <p:txBody>
          <a:bodyPr spcFirstLastPara="1" wrap="square" lIns="94213" tIns="47094" rIns="94213" bIns="47094"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9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710248" y="4459526"/>
            <a:ext cx="5681980" cy="4224814"/>
          </a:xfrm>
          <a:prstGeom prst="rect">
            <a:avLst/>
          </a:prstGeom>
          <a:noFill/>
          <a:ln>
            <a:noFill/>
          </a:ln>
        </p:spPr>
        <p:txBody>
          <a:bodyPr spcFirstLastPara="1" wrap="square" lIns="94213" tIns="47094" rIns="94213" bIns="47094"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917422"/>
            <a:ext cx="3077739" cy="469424"/>
          </a:xfrm>
          <a:prstGeom prst="rect">
            <a:avLst/>
          </a:prstGeom>
          <a:noFill/>
          <a:ln>
            <a:noFill/>
          </a:ln>
        </p:spPr>
        <p:txBody>
          <a:bodyPr spcFirstLastPara="1" wrap="square" lIns="94213" tIns="47094" rIns="94213" bIns="47094"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9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4023092" y="8917422"/>
            <a:ext cx="3077739" cy="469424"/>
          </a:xfrm>
          <a:prstGeom prst="rect">
            <a:avLst/>
          </a:prstGeom>
          <a:noFill/>
          <a:ln>
            <a:noFill/>
          </a:ln>
        </p:spPr>
        <p:txBody>
          <a:bodyPr spcFirstLastPara="1" wrap="square" lIns="94213" tIns="47094" rIns="94213" bIns="47094" anchor="b" anchorCtr="0">
            <a:noAutofit/>
          </a:bodyPr>
          <a:lstStyle/>
          <a:p>
            <a:pPr algn="r"/>
            <a:fld id="{00000000-1234-1234-1234-123412341234}" type="slidenum">
              <a:rPr lang="en-US" sz="1200" smtClean="0">
                <a:solidFill>
                  <a:schemeClr val="dk1"/>
                </a:solidFill>
                <a:latin typeface="Calibri"/>
                <a:ea typeface="Calibri"/>
                <a:cs typeface="Calibri"/>
                <a:sym typeface="Calibri"/>
              </a:rPr>
              <a:pPr algn="r"/>
              <a:t>‹#›</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288438836"/>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1: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7" name="Google Shape;67;p1:notes"/>
          <p:cNvSpPr txBox="1">
            <a:spLocks noGrp="1"/>
          </p:cNvSpPr>
          <p:nvPr>
            <p:ph type="body" idx="1"/>
          </p:nvPr>
        </p:nvSpPr>
        <p:spPr>
          <a:xfrm>
            <a:off x="710248" y="4459526"/>
            <a:ext cx="5681980" cy="4224814"/>
          </a:xfrm>
          <a:prstGeom prst="rect">
            <a:avLst/>
          </a:prstGeom>
          <a:noFill/>
          <a:ln>
            <a:noFill/>
          </a:ln>
        </p:spPr>
        <p:txBody>
          <a:bodyPr spcFirstLastPara="1" wrap="square" lIns="94213" tIns="47094" rIns="94213" bIns="47094" anchor="t" anchorCtr="0">
            <a:noAutofit/>
          </a:bodyPr>
          <a:lstStyle/>
          <a:p>
            <a:pPr marL="0" indent="0"/>
            <a:r>
              <a:rPr lang="en-US" dirty="0" smtClean="0"/>
              <a:t>Purpose</a:t>
            </a:r>
            <a:r>
              <a:rPr lang="en-US" baseline="0" dirty="0" smtClean="0"/>
              <a:t> of this slide deck is to be used within the LTC homes for education purposes-huddles are an ideal opportunity to use this</a:t>
            </a:r>
          </a:p>
          <a:p>
            <a:pPr marL="0" indent="0"/>
            <a:r>
              <a:rPr lang="en-US" baseline="0" dirty="0" smtClean="0"/>
              <a:t>Total time: 30 minutes (15 minutes for slides, 15 minutes for group based discussion)</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baseline="0" dirty="0" smtClean="0"/>
              <a:t>In future, </a:t>
            </a:r>
            <a:r>
              <a:rPr lang="en-CA" baseline="0" dirty="0" smtClean="0"/>
              <a:t>consider adding testimonial slide with quotes/videos of those who have used </a:t>
            </a:r>
            <a:r>
              <a:rPr lang="en-US" baseline="0" dirty="0" smtClean="0"/>
              <a:t>the tools and resources (infographic, process guide) associated with this initiative.</a:t>
            </a:r>
            <a:endParaRPr lang="en-US" dirty="0" smtClean="0"/>
          </a:p>
          <a:p>
            <a:pPr marL="0" indent="0"/>
            <a:endParaRPr lang="en-US" baseline="0" dirty="0" smtClean="0"/>
          </a:p>
          <a:p>
            <a:pPr marL="0" indent="0"/>
            <a:endParaRPr dirty="0"/>
          </a:p>
        </p:txBody>
      </p:sp>
      <p:sp>
        <p:nvSpPr>
          <p:cNvPr id="68" name="Google Shape;68;p1:notes"/>
          <p:cNvSpPr txBox="1">
            <a:spLocks noGrp="1"/>
          </p:cNvSpPr>
          <p:nvPr>
            <p:ph type="sldNum" idx="12"/>
          </p:nvPr>
        </p:nvSpPr>
        <p:spPr>
          <a:xfrm>
            <a:off x="4023092" y="8917422"/>
            <a:ext cx="3077739" cy="469424"/>
          </a:xfrm>
          <a:prstGeom prst="rect">
            <a:avLst/>
          </a:prstGeom>
          <a:noFill/>
          <a:ln>
            <a:noFill/>
          </a:ln>
        </p:spPr>
        <p:txBody>
          <a:bodyPr spcFirstLastPara="1" wrap="square" lIns="94213" tIns="47094" rIns="94213" bIns="47094" anchor="b" anchorCtr="0">
            <a:noAutofit/>
          </a:bodyPr>
          <a:lstStyle/>
          <a:p>
            <a:pPr algn="r"/>
            <a:fld id="{00000000-1234-1234-1234-123412341234}" type="slidenum">
              <a:rPr lang="en-US"/>
              <a:pPr algn="r"/>
              <a:t>1</a:t>
            </a:fld>
            <a:endParaRPr/>
          </a:p>
        </p:txBody>
      </p:sp>
    </p:spTree>
    <p:extLst>
      <p:ext uri="{BB962C8B-B14F-4D97-AF65-F5344CB8AC3E}">
        <p14:creationId xmlns:p14="http://schemas.microsoft.com/office/powerpoint/2010/main" val="23512885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Purpose of slide: </a:t>
            </a:r>
            <a:r>
              <a:rPr lang="en-US" dirty="0" smtClean="0"/>
              <a:t>Discuss what</a:t>
            </a:r>
            <a:r>
              <a:rPr lang="en-US" baseline="0" dirty="0" smtClean="0"/>
              <a:t> to monitor for in a resident</a:t>
            </a:r>
            <a:endParaRPr lang="en-US" dirty="0" smtClean="0"/>
          </a:p>
          <a:p>
            <a:r>
              <a:rPr lang="en-US" b="1" dirty="0" smtClean="0"/>
              <a:t>Time: </a:t>
            </a:r>
            <a:r>
              <a:rPr lang="en-US" dirty="0" smtClean="0"/>
              <a:t>1 minute</a:t>
            </a:r>
          </a:p>
          <a:p>
            <a:r>
              <a:rPr lang="en-US" b="1" dirty="0" smtClean="0"/>
              <a:t>Speaker</a:t>
            </a:r>
            <a:r>
              <a:rPr lang="en-US" b="1" baseline="0" dirty="0" smtClean="0"/>
              <a:t> notes: </a:t>
            </a:r>
          </a:p>
          <a:p>
            <a:r>
              <a:rPr lang="en-US" baseline="0" dirty="0" smtClean="0"/>
              <a:t>-in terms of specific symptoms, we have created an infographic that we will introduce in a minute. This figure is from it, and while not exhaustive, gives you an idea and a reference of symptoms that you can monitor for.</a:t>
            </a:r>
          </a:p>
        </p:txBody>
      </p:sp>
      <p:sp>
        <p:nvSpPr>
          <p:cNvPr id="4" name="Slide Number Placeholder 3"/>
          <p:cNvSpPr>
            <a:spLocks noGrp="1"/>
          </p:cNvSpPr>
          <p:nvPr>
            <p:ph type="sldNum" idx="10"/>
          </p:nvPr>
        </p:nvSpPr>
        <p:spPr/>
        <p:txBody>
          <a:bodyPr/>
          <a:lstStyle/>
          <a:p>
            <a:pPr algn="r"/>
            <a:fld id="{00000000-1234-1234-1234-123412341234}" type="slidenum">
              <a:rPr lang="en-US" sz="1200" smtClean="0">
                <a:solidFill>
                  <a:schemeClr val="dk1"/>
                </a:solidFill>
                <a:latin typeface="Calibri"/>
                <a:ea typeface="Calibri"/>
                <a:cs typeface="Calibri"/>
                <a:sym typeface="Calibri"/>
              </a:rPr>
              <a:pPr algn="r"/>
              <a:t>10</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0845078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smtClean="0"/>
              <a:t>Purpose of slide: </a:t>
            </a:r>
            <a:r>
              <a:rPr lang="en-CA" dirty="0" smtClean="0"/>
              <a:t>Use case</a:t>
            </a:r>
            <a:r>
              <a:rPr lang="en-CA" baseline="0" dirty="0" smtClean="0"/>
              <a:t> as an example to work through reflection questions</a:t>
            </a:r>
          </a:p>
          <a:p>
            <a:r>
              <a:rPr lang="en-CA" b="1" baseline="0" dirty="0" smtClean="0"/>
              <a:t>Time: </a:t>
            </a:r>
            <a:r>
              <a:rPr lang="en-CA" baseline="0" dirty="0" smtClean="0"/>
              <a:t>2 minutes</a:t>
            </a:r>
          </a:p>
          <a:p>
            <a:r>
              <a:rPr lang="en-CA" b="1" baseline="0" dirty="0" smtClean="0"/>
              <a:t>Speaker notes:</a:t>
            </a:r>
          </a:p>
          <a:p>
            <a:r>
              <a:rPr lang="en-CA" baseline="0" dirty="0" smtClean="0"/>
              <a:t>-If we go back to Rita and work through the reflection questions together:</a:t>
            </a:r>
          </a:p>
          <a:p>
            <a:r>
              <a:rPr lang="en-CA" baseline="0" dirty="0" smtClean="0"/>
              <a:t>	-How is the resident doing today? What should I be looking out for? And are there any changes that I notice? So for Rita, we should be looking out for new, changing or worsening symptoms, or those that she finds bothersome.  Remember for her, </a:t>
            </a:r>
            <a:r>
              <a:rPr lang="en-CA" dirty="0" smtClean="0"/>
              <a:t>over the past week you have noticed some </a:t>
            </a:r>
            <a:r>
              <a:rPr lang="en-CA" dirty="0" smtClean="0">
                <a:solidFill>
                  <a:srgbClr val="FF0000"/>
                </a:solidFill>
              </a:rPr>
              <a:t>swelling in her feet</a:t>
            </a:r>
            <a:r>
              <a:rPr lang="en-CA" dirty="0" smtClean="0"/>
              <a:t>, making it hard to put her shoes on and</a:t>
            </a:r>
            <a:r>
              <a:rPr lang="en-CA" baseline="0" dirty="0" smtClean="0"/>
              <a:t> </a:t>
            </a:r>
            <a:r>
              <a:rPr lang="en-CA" dirty="0" smtClean="0">
                <a:solidFill>
                  <a:srgbClr val="FF0000"/>
                </a:solidFill>
              </a:rPr>
              <a:t>impacting her ability to walk</a:t>
            </a:r>
            <a:r>
              <a:rPr lang="en-CA" dirty="0" smtClean="0"/>
              <a:t>.</a:t>
            </a:r>
            <a:r>
              <a:rPr lang="en-CA" baseline="0" dirty="0" smtClean="0"/>
              <a:t> </a:t>
            </a:r>
            <a:r>
              <a:rPr lang="en-CA" dirty="0" smtClean="0"/>
              <a:t>You have also noticed that she has </a:t>
            </a:r>
            <a:r>
              <a:rPr lang="en-CA" dirty="0" smtClean="0">
                <a:solidFill>
                  <a:srgbClr val="FF0000"/>
                </a:solidFill>
              </a:rPr>
              <a:t>been more sleepy during the daytime</a:t>
            </a:r>
            <a:r>
              <a:rPr lang="en-CA" dirty="0" smtClean="0"/>
              <a:t>. If we were to look back at diagram with the list</a:t>
            </a:r>
            <a:r>
              <a:rPr lang="en-CA" baseline="0" dirty="0" smtClean="0"/>
              <a:t> of symptoms, both swelling and drowsiness are listed on there.</a:t>
            </a:r>
            <a:endParaRPr lang="en-CA" dirty="0" smtClean="0"/>
          </a:p>
          <a:p>
            <a:r>
              <a:rPr lang="en-US" dirty="0" smtClean="0"/>
              <a:t>-So what then</a:t>
            </a:r>
            <a:r>
              <a:rPr lang="en-US" baseline="0" dirty="0" smtClean="0"/>
              <a:t> is our next step?</a:t>
            </a:r>
            <a:endParaRPr lang="en-US" dirty="0" smtClean="0"/>
          </a:p>
          <a:p>
            <a:endParaRPr lang="en-US" dirty="0"/>
          </a:p>
        </p:txBody>
      </p:sp>
      <p:sp>
        <p:nvSpPr>
          <p:cNvPr id="4" name="Slide Number Placeholder 3"/>
          <p:cNvSpPr>
            <a:spLocks noGrp="1"/>
          </p:cNvSpPr>
          <p:nvPr>
            <p:ph type="sldNum" idx="10"/>
          </p:nvPr>
        </p:nvSpPr>
        <p:spPr/>
        <p:txBody>
          <a:bodyPr/>
          <a:lstStyle/>
          <a:p>
            <a:pPr algn="r"/>
            <a:fld id="{00000000-1234-1234-1234-123412341234}" type="slidenum">
              <a:rPr lang="en-US" sz="1200" smtClean="0">
                <a:solidFill>
                  <a:schemeClr val="dk1"/>
                </a:solidFill>
                <a:latin typeface="Calibri"/>
                <a:ea typeface="Calibri"/>
                <a:cs typeface="Calibri"/>
                <a:sym typeface="Calibri"/>
              </a:rPr>
              <a:pPr algn="r"/>
              <a:t>11</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5155090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Purpose</a:t>
            </a:r>
            <a:r>
              <a:rPr lang="en-US" b="1" baseline="0" dirty="0" smtClean="0"/>
              <a:t> of slide: </a:t>
            </a:r>
            <a:r>
              <a:rPr lang="en-US" baseline="0" dirty="0" smtClean="0"/>
              <a:t>Review process for reporting findings</a:t>
            </a:r>
          </a:p>
          <a:p>
            <a:r>
              <a:rPr lang="en-US" b="1" baseline="0" dirty="0" smtClean="0"/>
              <a:t>Time:</a:t>
            </a:r>
            <a:r>
              <a:rPr lang="en-US" baseline="0" dirty="0" smtClean="0"/>
              <a:t> 2 minutes</a:t>
            </a:r>
          </a:p>
          <a:p>
            <a:r>
              <a:rPr lang="en-US" b="1" baseline="0" dirty="0" smtClean="0"/>
              <a:t>Speaker notes:</a:t>
            </a:r>
          </a:p>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baseline="0" dirty="0" smtClean="0"/>
              <a:t>-This slide touches on the 4</a:t>
            </a:r>
            <a:r>
              <a:rPr lang="en-US" baseline="30000" dirty="0" smtClean="0"/>
              <a:t>th</a:t>
            </a:r>
            <a:r>
              <a:rPr lang="en-US" baseline="0" dirty="0" smtClean="0"/>
              <a:t> reflection question of </a:t>
            </a:r>
            <a:r>
              <a:rPr lang="en-US" dirty="0" smtClean="0">
                <a:solidFill>
                  <a:schemeClr val="tx1"/>
                </a:solidFill>
              </a:rPr>
              <a:t>how do I communicate this information and with who?</a:t>
            </a:r>
          </a:p>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dirty="0" smtClean="0">
                <a:solidFill>
                  <a:schemeClr val="tx1"/>
                </a:solidFill>
              </a:rPr>
              <a:t>-Although your findings may not be</a:t>
            </a:r>
            <a:r>
              <a:rPr lang="en-US" baseline="0" dirty="0" smtClean="0">
                <a:solidFill>
                  <a:schemeClr val="tx1"/>
                </a:solidFill>
              </a:rPr>
              <a:t> medication related it is still important to bring up these concerns so that they can be reviewed in case they are medication related</a:t>
            </a:r>
          </a:p>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baseline="0" dirty="0" smtClean="0">
                <a:solidFill>
                  <a:schemeClr val="tx1"/>
                </a:solidFill>
              </a:rPr>
              <a:t>-This diagram shows an overall process that you can follow for reporting your findings.</a:t>
            </a:r>
          </a:p>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baseline="0" dirty="0" smtClean="0">
                <a:solidFill>
                  <a:schemeClr val="tx1"/>
                </a:solidFill>
              </a:rPr>
              <a:t>-The first step, which we have already talked about is to recognize a sign or symptom that may be medication related using the </a:t>
            </a:r>
            <a:r>
              <a:rPr lang="en-US" baseline="0" smtClean="0">
                <a:solidFill>
                  <a:schemeClr val="tx1"/>
                </a:solidFill>
              </a:rPr>
              <a:t>reflection questions. </a:t>
            </a:r>
            <a:r>
              <a:rPr lang="en-US" baseline="0" dirty="0" smtClean="0">
                <a:solidFill>
                  <a:schemeClr val="tx1"/>
                </a:solidFill>
              </a:rPr>
              <a:t>Once you have done that, the next step in the process is to report</a:t>
            </a:r>
          </a:p>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baseline="0" dirty="0" smtClean="0">
                <a:solidFill>
                  <a:schemeClr val="tx1"/>
                </a:solidFill>
              </a:rPr>
              <a:t>-The report step involves informing the nursing staff of your findings. This may trigger a medication assessment. </a:t>
            </a:r>
          </a:p>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baseline="0" dirty="0" smtClean="0">
                <a:solidFill>
                  <a:schemeClr val="tx1"/>
                </a:solidFill>
              </a:rPr>
              <a:t>-We understand that the specifics of the reporting process may look different at each individual home, and we encourage individual homes to determine best approach (</a:t>
            </a:r>
            <a:r>
              <a:rPr lang="en-US" baseline="0" dirty="0" err="1" smtClean="0">
                <a:solidFill>
                  <a:schemeClr val="tx1"/>
                </a:solidFill>
              </a:rPr>
              <a:t>eg</a:t>
            </a:r>
            <a:r>
              <a:rPr lang="en-US" baseline="0" dirty="0" smtClean="0">
                <a:solidFill>
                  <a:schemeClr val="tx1"/>
                </a:solidFill>
              </a:rPr>
              <a:t>. verbally in person, written using EMR etc.). We have also intentionally added a 15 minute discussion period at the end where this can be discussed more.</a:t>
            </a:r>
          </a:p>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baseline="0" dirty="0" smtClean="0">
                <a:solidFill>
                  <a:schemeClr val="tx1"/>
                </a:solidFill>
              </a:rPr>
              <a:t>-Lastly, is the follow-up step. Just as you spotted a sign or symptom that may have been medication related, follow-up to see if any changes were made to their care plan, including medications. It is important to let nursing know as well if the sign or symptom has gotten better, stayed the same, or possibly gotten worse. This is very valuable feedback to know.</a:t>
            </a:r>
            <a:endParaRPr lang="en-US" dirty="0" smtClean="0">
              <a:solidFill>
                <a:schemeClr val="tx1"/>
              </a:solidFill>
            </a:endParaRPr>
          </a:p>
          <a:p>
            <a:r>
              <a:rPr lang="en-US" baseline="0" dirty="0" smtClean="0"/>
              <a:t> </a:t>
            </a:r>
          </a:p>
          <a:p>
            <a:endParaRPr lang="en-US" dirty="0"/>
          </a:p>
        </p:txBody>
      </p:sp>
      <p:sp>
        <p:nvSpPr>
          <p:cNvPr id="4" name="Slide Number Placeholder 3"/>
          <p:cNvSpPr>
            <a:spLocks noGrp="1"/>
          </p:cNvSpPr>
          <p:nvPr>
            <p:ph type="sldNum" idx="10"/>
          </p:nvPr>
        </p:nvSpPr>
        <p:spPr/>
        <p:txBody>
          <a:bodyPr/>
          <a:lstStyle/>
          <a:p>
            <a:pPr algn="r"/>
            <a:fld id="{00000000-1234-1234-1234-123412341234}" type="slidenum">
              <a:rPr lang="en-US" sz="1200" smtClean="0">
                <a:solidFill>
                  <a:schemeClr val="dk1"/>
                </a:solidFill>
                <a:latin typeface="Calibri"/>
                <a:ea typeface="Calibri"/>
                <a:cs typeface="Calibri"/>
                <a:sym typeface="Calibri"/>
              </a:rPr>
              <a:pPr algn="r"/>
              <a:t>12</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6509999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marR="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CA" b="1" smtClean="0"/>
              <a:t>Purpose</a:t>
            </a:r>
            <a:r>
              <a:rPr lang="en-CA" b="1" baseline="0" smtClean="0"/>
              <a:t> </a:t>
            </a:r>
            <a:r>
              <a:rPr lang="en-CA" b="1" baseline="0" dirty="0" smtClean="0"/>
              <a:t>of slide: </a:t>
            </a:r>
            <a:r>
              <a:rPr lang="en-CA" baseline="0" dirty="0" smtClean="0"/>
              <a:t>Review tools available</a:t>
            </a:r>
          </a:p>
          <a:p>
            <a:pPr marL="457200" marR="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CA" b="1" baseline="0" dirty="0" smtClean="0"/>
              <a:t>Time:</a:t>
            </a:r>
            <a:r>
              <a:rPr lang="en-CA" baseline="0" dirty="0" smtClean="0"/>
              <a:t> 1 minute</a:t>
            </a:r>
          </a:p>
          <a:p>
            <a:pPr marL="457200" marR="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CA" b="1" baseline="0" dirty="0" smtClean="0"/>
              <a:t>Speaker notes:</a:t>
            </a:r>
          </a:p>
          <a:p>
            <a:pPr marL="457200" marR="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CA" baseline="0" dirty="0" smtClean="0"/>
              <a:t>-As mentioned, this infographic was created to help you in this process. You can use it as a reference for signs and symptoms to look out for and also the process to follow if you notice something. It can be downloaded for free from the website listed on the bottom of the infographic. </a:t>
            </a:r>
          </a:p>
          <a:p>
            <a:pPr marL="457200" marR="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en-CA" dirty="0" smtClean="0"/>
          </a:p>
          <a:p>
            <a:pPr marL="457200" marR="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en-CA" dirty="0" smtClean="0"/>
          </a:p>
          <a:p>
            <a:endParaRPr lang="en-US" dirty="0"/>
          </a:p>
        </p:txBody>
      </p:sp>
      <p:sp>
        <p:nvSpPr>
          <p:cNvPr id="4" name="Slide Number Placeholder 3"/>
          <p:cNvSpPr>
            <a:spLocks noGrp="1"/>
          </p:cNvSpPr>
          <p:nvPr>
            <p:ph type="sldNum" idx="10"/>
          </p:nvPr>
        </p:nvSpPr>
        <p:spPr/>
        <p:txBody>
          <a:bodyPr/>
          <a:lstStyle/>
          <a:p>
            <a:pPr algn="r"/>
            <a:fld id="{00000000-1234-1234-1234-123412341234}" type="slidenum">
              <a:rPr lang="en-US" sz="1200" smtClean="0">
                <a:solidFill>
                  <a:schemeClr val="dk1"/>
                </a:solidFill>
                <a:latin typeface="Calibri"/>
                <a:ea typeface="Calibri"/>
                <a:cs typeface="Calibri"/>
                <a:sym typeface="Calibri"/>
              </a:rPr>
              <a:pPr algn="r"/>
              <a:t>13</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3481832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Purpose</a:t>
            </a:r>
            <a:r>
              <a:rPr lang="en-US" b="1" baseline="0" dirty="0" smtClean="0"/>
              <a:t> of slide: </a:t>
            </a:r>
            <a:r>
              <a:rPr lang="en-US" baseline="0" dirty="0" smtClean="0"/>
              <a:t>Resolve case example</a:t>
            </a:r>
          </a:p>
          <a:p>
            <a:r>
              <a:rPr lang="en-US" b="1" baseline="0" dirty="0" smtClean="0"/>
              <a:t>Time:</a:t>
            </a:r>
            <a:r>
              <a:rPr lang="en-US" baseline="0" dirty="0" smtClean="0"/>
              <a:t> 1 minute</a:t>
            </a:r>
          </a:p>
          <a:p>
            <a:r>
              <a:rPr lang="en-US" b="1" baseline="0" dirty="0" smtClean="0"/>
              <a:t>Speaker notes: </a:t>
            </a:r>
          </a:p>
          <a:p>
            <a:r>
              <a:rPr lang="en-US" baseline="0" dirty="0" smtClean="0"/>
              <a:t>-To finish off, let’s go back to Rita. </a:t>
            </a:r>
          </a:p>
          <a:p>
            <a:r>
              <a:rPr lang="en-US" baseline="0" dirty="0" smtClean="0"/>
              <a:t>-You report your concerns to the nurse, who then alerts the physician. As it turns out she had been started on a medication last week for some nerve pain. Side effects of this medication can be leg swelling and drowsiness.</a:t>
            </a:r>
          </a:p>
          <a:p>
            <a:r>
              <a:rPr lang="en-US" baseline="0" dirty="0" smtClean="0"/>
              <a:t>-Based on your findings, they decide to stop the medication as it may be what is causing her symptoms. You then notice that her feet swelling and sleepiness go away and as follow-up report back to the nurse about this.</a:t>
            </a:r>
            <a:endParaRPr lang="en-US" dirty="0"/>
          </a:p>
        </p:txBody>
      </p:sp>
      <p:sp>
        <p:nvSpPr>
          <p:cNvPr id="4" name="Slide Number Placeholder 3"/>
          <p:cNvSpPr>
            <a:spLocks noGrp="1"/>
          </p:cNvSpPr>
          <p:nvPr>
            <p:ph type="sldNum" idx="10"/>
          </p:nvPr>
        </p:nvSpPr>
        <p:spPr/>
        <p:txBody>
          <a:bodyPr/>
          <a:lstStyle/>
          <a:p>
            <a:pPr algn="r"/>
            <a:fld id="{00000000-1234-1234-1234-123412341234}" type="slidenum">
              <a:rPr lang="en-US" sz="1200" smtClean="0">
                <a:solidFill>
                  <a:schemeClr val="dk1"/>
                </a:solidFill>
                <a:latin typeface="Calibri"/>
                <a:ea typeface="Calibri"/>
                <a:cs typeface="Calibri"/>
                <a:sym typeface="Calibri"/>
              </a:rPr>
              <a:pPr algn="r"/>
              <a:t>14</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99702711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smtClean="0"/>
              <a:t>Purpose</a:t>
            </a:r>
            <a:r>
              <a:rPr lang="en-CA" b="1" baseline="0" dirty="0" smtClean="0"/>
              <a:t> of slide: </a:t>
            </a:r>
            <a:r>
              <a:rPr lang="en-CA" baseline="0" dirty="0" smtClean="0"/>
              <a:t>Knowledge check-in</a:t>
            </a:r>
          </a:p>
          <a:p>
            <a:r>
              <a:rPr lang="en-CA" b="1" baseline="0" dirty="0" smtClean="0"/>
              <a:t>Time:</a:t>
            </a:r>
            <a:r>
              <a:rPr lang="en-CA" baseline="0" dirty="0" smtClean="0"/>
              <a:t> 1 minute</a:t>
            </a:r>
          </a:p>
          <a:p>
            <a:r>
              <a:rPr lang="en-CA" b="1" baseline="0" dirty="0" smtClean="0"/>
              <a:t>Speaker notes:</a:t>
            </a:r>
            <a:endParaRPr lang="en-CA" b="1" dirty="0" smtClean="0"/>
          </a:p>
          <a:p>
            <a:r>
              <a:rPr lang="en-CA" dirty="0" smtClean="0"/>
              <a:t>-Answers: </a:t>
            </a:r>
            <a:r>
              <a:rPr lang="en-CA" dirty="0" err="1" smtClean="0"/>
              <a:t>d,b</a:t>
            </a:r>
            <a:endParaRPr lang="en-US" dirty="0"/>
          </a:p>
        </p:txBody>
      </p:sp>
      <p:sp>
        <p:nvSpPr>
          <p:cNvPr id="4" name="Slide Number Placeholder 3"/>
          <p:cNvSpPr>
            <a:spLocks noGrp="1"/>
          </p:cNvSpPr>
          <p:nvPr>
            <p:ph type="sldNum" idx="10"/>
          </p:nvPr>
        </p:nvSpPr>
        <p:spPr/>
        <p:txBody>
          <a:bodyPr/>
          <a:lstStyle/>
          <a:p>
            <a:pPr algn="r"/>
            <a:fld id="{00000000-1234-1234-1234-123412341234}" type="slidenum">
              <a:rPr lang="en-US" sz="1200" smtClean="0">
                <a:solidFill>
                  <a:schemeClr val="dk1"/>
                </a:solidFill>
                <a:latin typeface="Calibri"/>
                <a:ea typeface="Calibri"/>
                <a:cs typeface="Calibri"/>
                <a:sym typeface="Calibri"/>
              </a:rPr>
              <a:pPr algn="r"/>
              <a:t>15</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02338311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Purpose of slide: </a:t>
            </a:r>
            <a:r>
              <a:rPr lang="en-US" dirty="0" smtClean="0"/>
              <a:t>Take-away</a:t>
            </a:r>
            <a:r>
              <a:rPr lang="en-US" baseline="0" dirty="0" smtClean="0"/>
              <a:t> points</a:t>
            </a:r>
          </a:p>
          <a:p>
            <a:r>
              <a:rPr lang="en-US" b="1" baseline="0" dirty="0" smtClean="0"/>
              <a:t>Time: </a:t>
            </a:r>
            <a:r>
              <a:rPr lang="en-US" baseline="0" dirty="0" smtClean="0"/>
              <a:t>1 minute</a:t>
            </a:r>
          </a:p>
          <a:p>
            <a:r>
              <a:rPr lang="en-US" b="1" baseline="0" dirty="0" smtClean="0"/>
              <a:t>Speaker notes:</a:t>
            </a:r>
          </a:p>
          <a:p>
            <a:r>
              <a:rPr lang="en-US" baseline="0" dirty="0" smtClean="0"/>
              <a:t>-Review points on the slide</a:t>
            </a:r>
            <a:endParaRPr lang="en-US" dirty="0"/>
          </a:p>
        </p:txBody>
      </p:sp>
      <p:sp>
        <p:nvSpPr>
          <p:cNvPr id="4" name="Slide Number Placeholder 3"/>
          <p:cNvSpPr>
            <a:spLocks noGrp="1"/>
          </p:cNvSpPr>
          <p:nvPr>
            <p:ph type="sldNum" idx="10"/>
          </p:nvPr>
        </p:nvSpPr>
        <p:spPr/>
        <p:txBody>
          <a:bodyPr/>
          <a:lstStyle/>
          <a:p>
            <a:pPr algn="r"/>
            <a:fld id="{00000000-1234-1234-1234-123412341234}" type="slidenum">
              <a:rPr lang="en-US" sz="1200" smtClean="0">
                <a:solidFill>
                  <a:schemeClr val="dk1"/>
                </a:solidFill>
                <a:latin typeface="Calibri"/>
                <a:ea typeface="Calibri"/>
                <a:cs typeface="Calibri"/>
                <a:sym typeface="Calibri"/>
              </a:rPr>
              <a:pPr algn="r"/>
              <a:t>16</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09159965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marR="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CA" b="1" dirty="0" smtClean="0"/>
              <a:t>Purpos</a:t>
            </a:r>
            <a:r>
              <a:rPr lang="en-CA" b="1" baseline="0" dirty="0" smtClean="0"/>
              <a:t>e of slide: </a:t>
            </a:r>
            <a:r>
              <a:rPr lang="en-CA" baseline="0" dirty="0" smtClean="0"/>
              <a:t>15 minute discussion period</a:t>
            </a:r>
          </a:p>
          <a:p>
            <a:pPr marL="457200" marR="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CA" b="1" baseline="0" dirty="0" smtClean="0"/>
              <a:t>Time:</a:t>
            </a:r>
            <a:r>
              <a:rPr lang="en-CA" baseline="0" dirty="0" smtClean="0"/>
              <a:t> 15 minutes</a:t>
            </a:r>
          </a:p>
          <a:p>
            <a:pPr marL="457200" marR="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CA" b="1" baseline="0" dirty="0" smtClean="0"/>
              <a:t>Speaker notes:</a:t>
            </a:r>
          </a:p>
          <a:p>
            <a:pPr marL="457200" marR="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CA" dirty="0" smtClean="0"/>
              <a:t>-15 minute discussion amongst group</a:t>
            </a:r>
            <a:r>
              <a:rPr lang="en-CA" baseline="0" dirty="0" smtClean="0"/>
              <a:t> regarding </a:t>
            </a:r>
            <a:r>
              <a:rPr lang="en-CA" dirty="0" smtClean="0"/>
              <a:t>challenges, possible solutions and</a:t>
            </a:r>
            <a:r>
              <a:rPr lang="en-CA" baseline="0" dirty="0" smtClean="0"/>
              <a:t> ways to implement this. Prompting questions for discussion are listed on slide.</a:t>
            </a:r>
          </a:p>
          <a:p>
            <a:pPr marL="457200" marR="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CA" baseline="0" dirty="0" smtClean="0"/>
              <a:t>-As practice, consider asking participants to share how they would verbalize or share this specific case example when discussing bullet 1 (How would you report a change you notice at your LTC home?)</a:t>
            </a:r>
            <a:endParaRPr lang="en-US" dirty="0" smtClean="0"/>
          </a:p>
          <a:p>
            <a:endParaRPr lang="en-US" dirty="0"/>
          </a:p>
        </p:txBody>
      </p:sp>
      <p:sp>
        <p:nvSpPr>
          <p:cNvPr id="4" name="Slide Number Placeholder 3"/>
          <p:cNvSpPr>
            <a:spLocks noGrp="1"/>
          </p:cNvSpPr>
          <p:nvPr>
            <p:ph type="sldNum" idx="10"/>
          </p:nvPr>
        </p:nvSpPr>
        <p:spPr/>
        <p:txBody>
          <a:bodyPr/>
          <a:lstStyle/>
          <a:p>
            <a:pPr algn="r"/>
            <a:fld id="{00000000-1234-1234-1234-123412341234}" type="slidenum">
              <a:rPr lang="en-US" sz="1200" smtClean="0">
                <a:solidFill>
                  <a:schemeClr val="dk1"/>
                </a:solidFill>
                <a:latin typeface="Calibri"/>
                <a:ea typeface="Calibri"/>
                <a:cs typeface="Calibri"/>
                <a:sym typeface="Calibri"/>
              </a:rPr>
              <a:pPr algn="r"/>
              <a:t>17</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0133821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Purpose</a:t>
            </a:r>
            <a:r>
              <a:rPr lang="en-US" b="1" baseline="0" dirty="0" smtClean="0"/>
              <a:t> of slide: </a:t>
            </a:r>
            <a:r>
              <a:rPr lang="en-US" baseline="0" dirty="0" smtClean="0"/>
              <a:t>Overview of learning objectives</a:t>
            </a:r>
          </a:p>
          <a:p>
            <a:r>
              <a:rPr lang="en-US" b="1" baseline="0" dirty="0" smtClean="0"/>
              <a:t>Time:</a:t>
            </a:r>
            <a:r>
              <a:rPr lang="en-US" baseline="0" dirty="0" smtClean="0"/>
              <a:t> 2 minutes</a:t>
            </a:r>
          </a:p>
          <a:p>
            <a:r>
              <a:rPr lang="en-US" b="1" baseline="0" dirty="0" smtClean="0"/>
              <a:t>Speaker notes: </a:t>
            </a:r>
            <a:r>
              <a:rPr lang="en-US" baseline="0" dirty="0" smtClean="0"/>
              <a:t>Review learning objectives to be covered in next ~15 minutes. Will conclude session with a 15 minute group based discussion.</a:t>
            </a:r>
          </a:p>
          <a:p>
            <a:endParaRPr lang="en-US" dirty="0"/>
          </a:p>
        </p:txBody>
      </p:sp>
      <p:sp>
        <p:nvSpPr>
          <p:cNvPr id="4" name="Slide Number Placeholder 3"/>
          <p:cNvSpPr>
            <a:spLocks noGrp="1"/>
          </p:cNvSpPr>
          <p:nvPr>
            <p:ph type="sldNum" idx="10"/>
          </p:nvPr>
        </p:nvSpPr>
        <p:spPr/>
        <p:txBody>
          <a:bodyPr/>
          <a:lstStyle/>
          <a:p>
            <a:pPr algn="r"/>
            <a:fld id="{00000000-1234-1234-1234-123412341234}" type="slidenum">
              <a:rPr lang="en-US" sz="1200" smtClean="0">
                <a:solidFill>
                  <a:schemeClr val="dk1"/>
                </a:solidFill>
                <a:latin typeface="Calibri"/>
                <a:ea typeface="Calibri"/>
                <a:cs typeface="Calibri"/>
                <a:sym typeface="Calibri"/>
              </a:rPr>
              <a:pPr algn="r"/>
              <a:t>2</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8653520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smtClean="0"/>
              <a:t>Purpose of slide: </a:t>
            </a:r>
            <a:r>
              <a:rPr lang="en-CA" dirty="0" smtClean="0"/>
              <a:t>Review</a:t>
            </a:r>
            <a:r>
              <a:rPr lang="en-CA" baseline="0" dirty="0" smtClean="0"/>
              <a:t> PSW role as an important member of the care team</a:t>
            </a:r>
          </a:p>
          <a:p>
            <a:r>
              <a:rPr lang="en-CA" b="1" baseline="0" dirty="0" smtClean="0"/>
              <a:t>Time:</a:t>
            </a:r>
            <a:r>
              <a:rPr lang="en-CA" baseline="0" dirty="0" smtClean="0"/>
              <a:t> 2 minutes</a:t>
            </a:r>
          </a:p>
          <a:p>
            <a:r>
              <a:rPr lang="en-CA" b="1" baseline="0" dirty="0" smtClean="0"/>
              <a:t>Speaker notes:</a:t>
            </a:r>
          </a:p>
          <a:p>
            <a:r>
              <a:rPr lang="en-CA" baseline="0" dirty="0" smtClean="0"/>
              <a:t>-There are numerous people that are involved as members of the resident’s care team. Each have unique and different knowledge and skills that they can contribute</a:t>
            </a:r>
            <a:endParaRPr lang="en-CA" dirty="0" smtClean="0"/>
          </a:p>
        </p:txBody>
      </p:sp>
      <p:sp>
        <p:nvSpPr>
          <p:cNvPr id="4" name="Slide Number Placeholder 3"/>
          <p:cNvSpPr>
            <a:spLocks noGrp="1"/>
          </p:cNvSpPr>
          <p:nvPr>
            <p:ph type="sldNum" idx="10"/>
          </p:nvPr>
        </p:nvSpPr>
        <p:spPr/>
        <p:txBody>
          <a:bodyPr/>
          <a:lstStyle/>
          <a:p>
            <a:pPr algn="r"/>
            <a:fld id="{00000000-1234-1234-1234-123412341234}" type="slidenum">
              <a:rPr lang="en-US" sz="1200" smtClean="0">
                <a:solidFill>
                  <a:schemeClr val="dk1"/>
                </a:solidFill>
                <a:latin typeface="Calibri"/>
                <a:ea typeface="Calibri"/>
                <a:cs typeface="Calibri"/>
                <a:sym typeface="Calibri"/>
              </a:rPr>
              <a:pPr algn="r"/>
              <a:t>3</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3738010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smtClean="0"/>
              <a:t>Purpose of</a:t>
            </a:r>
            <a:r>
              <a:rPr lang="en-CA" b="1" baseline="0" dirty="0" smtClean="0"/>
              <a:t> slide:</a:t>
            </a:r>
            <a:r>
              <a:rPr lang="en-CA" baseline="0" dirty="0" smtClean="0"/>
              <a:t> Review PSWs as important members of the care team</a:t>
            </a:r>
          </a:p>
          <a:p>
            <a:r>
              <a:rPr lang="en-CA" b="1" baseline="0" dirty="0" smtClean="0"/>
              <a:t>Time: </a:t>
            </a:r>
            <a:r>
              <a:rPr lang="en-CA" baseline="0" dirty="0" smtClean="0"/>
              <a:t>2 minutes</a:t>
            </a:r>
          </a:p>
          <a:p>
            <a:r>
              <a:rPr lang="en-CA" b="1" baseline="0" dirty="0" smtClean="0"/>
              <a:t>Speaker notes:</a:t>
            </a:r>
          </a:p>
          <a:p>
            <a:r>
              <a:rPr lang="en-CA" baseline="0" dirty="0" smtClean="0"/>
              <a:t>-Review points on slide</a:t>
            </a:r>
          </a:p>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CA" baseline="0" dirty="0" smtClean="0"/>
              <a:t>-Use as an opportunity </a:t>
            </a:r>
            <a:r>
              <a:rPr lang="en-CA" dirty="0" smtClean="0"/>
              <a:t>to confirm their</a:t>
            </a:r>
            <a:r>
              <a:rPr lang="en-CA" baseline="0" dirty="0" smtClean="0"/>
              <a:t> role as important member of the care team-more highlighting reasons for why they are important vs this being </a:t>
            </a:r>
            <a:r>
              <a:rPr lang="en-US" baseline="0" dirty="0" smtClean="0"/>
              <a:t>new information to them</a:t>
            </a:r>
            <a:endParaRPr lang="en-US" dirty="0" smtClean="0"/>
          </a:p>
          <a:p>
            <a:r>
              <a:rPr lang="en-CA" baseline="0" dirty="0" smtClean="0"/>
              <a:t>-Reference:  </a:t>
            </a:r>
            <a:r>
              <a:rPr lang="en-CA" dirty="0" smtClean="0"/>
              <a:t>https://clri-ltc.ca/ltccareers/</a:t>
            </a:r>
          </a:p>
        </p:txBody>
      </p:sp>
      <p:sp>
        <p:nvSpPr>
          <p:cNvPr id="4" name="Slide Number Placeholder 3"/>
          <p:cNvSpPr>
            <a:spLocks noGrp="1"/>
          </p:cNvSpPr>
          <p:nvPr>
            <p:ph type="sldNum" idx="10"/>
          </p:nvPr>
        </p:nvSpPr>
        <p:spPr/>
        <p:txBody>
          <a:bodyPr/>
          <a:lstStyle/>
          <a:p>
            <a:pPr algn="r"/>
            <a:fld id="{00000000-1234-1234-1234-123412341234}" type="slidenum">
              <a:rPr lang="en-US" sz="1200" smtClean="0">
                <a:solidFill>
                  <a:schemeClr val="dk1"/>
                </a:solidFill>
                <a:latin typeface="Calibri"/>
                <a:ea typeface="Calibri"/>
                <a:cs typeface="Calibri"/>
                <a:sym typeface="Calibri"/>
              </a:rPr>
              <a:pPr algn="r"/>
              <a:t>4</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6698468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Purpose of slide:</a:t>
            </a:r>
            <a:r>
              <a:rPr lang="en-US" dirty="0" smtClean="0"/>
              <a:t> Introduce case example</a:t>
            </a:r>
          </a:p>
          <a:p>
            <a:r>
              <a:rPr lang="en-US" b="1" dirty="0" smtClean="0"/>
              <a:t>Time:</a:t>
            </a:r>
            <a:r>
              <a:rPr lang="en-US" dirty="0" smtClean="0"/>
              <a:t> 1 minute:</a:t>
            </a:r>
          </a:p>
          <a:p>
            <a:r>
              <a:rPr lang="en-US" b="1" dirty="0" smtClean="0"/>
              <a:t>Speaker notes: </a:t>
            </a:r>
          </a:p>
          <a:p>
            <a:r>
              <a:rPr lang="en-US" dirty="0" smtClean="0"/>
              <a:t>-review case example on slide</a:t>
            </a:r>
            <a:endParaRPr lang="en-US" dirty="0"/>
          </a:p>
        </p:txBody>
      </p:sp>
      <p:sp>
        <p:nvSpPr>
          <p:cNvPr id="4" name="Slide Number Placeholder 3"/>
          <p:cNvSpPr>
            <a:spLocks noGrp="1"/>
          </p:cNvSpPr>
          <p:nvPr>
            <p:ph type="sldNum" idx="10"/>
          </p:nvPr>
        </p:nvSpPr>
        <p:spPr/>
        <p:txBody>
          <a:bodyPr/>
          <a:lstStyle/>
          <a:p>
            <a:pPr algn="r"/>
            <a:fld id="{00000000-1234-1234-1234-123412341234}" type="slidenum">
              <a:rPr lang="en-US" sz="1200" smtClean="0">
                <a:solidFill>
                  <a:schemeClr val="dk1"/>
                </a:solidFill>
                <a:latin typeface="Calibri"/>
                <a:ea typeface="Calibri"/>
                <a:cs typeface="Calibri"/>
                <a:sym typeface="Calibri"/>
              </a:rPr>
              <a:pPr algn="r"/>
              <a:t>5</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5047326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Purpose of slide:</a:t>
            </a:r>
            <a:r>
              <a:rPr lang="en-US" dirty="0" smtClean="0"/>
              <a:t> Introduce case example</a:t>
            </a:r>
          </a:p>
          <a:p>
            <a:r>
              <a:rPr lang="en-US" b="1" dirty="0" smtClean="0"/>
              <a:t>Time: </a:t>
            </a:r>
            <a:r>
              <a:rPr lang="en-US" dirty="0" smtClean="0"/>
              <a:t>1 minute</a:t>
            </a:r>
          </a:p>
          <a:p>
            <a:r>
              <a:rPr lang="en-US" b="1" dirty="0" smtClean="0"/>
              <a:t>Speaker notes: </a:t>
            </a:r>
          </a:p>
          <a:p>
            <a:r>
              <a:rPr lang="en-US" dirty="0" smtClean="0"/>
              <a:t>-review case example on slide, highlight information in red</a:t>
            </a:r>
          </a:p>
          <a:p>
            <a:endParaRPr lang="en-US" dirty="0"/>
          </a:p>
        </p:txBody>
      </p:sp>
      <p:sp>
        <p:nvSpPr>
          <p:cNvPr id="4" name="Slide Number Placeholder 3"/>
          <p:cNvSpPr>
            <a:spLocks noGrp="1"/>
          </p:cNvSpPr>
          <p:nvPr>
            <p:ph type="sldNum" idx="10"/>
          </p:nvPr>
        </p:nvSpPr>
        <p:spPr/>
        <p:txBody>
          <a:bodyPr/>
          <a:lstStyle/>
          <a:p>
            <a:pPr algn="r"/>
            <a:fld id="{00000000-1234-1234-1234-123412341234}" type="slidenum">
              <a:rPr lang="en-US" sz="1200" smtClean="0">
                <a:solidFill>
                  <a:schemeClr val="dk1"/>
                </a:solidFill>
                <a:latin typeface="Calibri"/>
                <a:ea typeface="Calibri"/>
                <a:cs typeface="Calibri"/>
                <a:sym typeface="Calibri"/>
              </a:rPr>
              <a:pPr algn="r"/>
              <a:t>6</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7962071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Purpose of slide: </a:t>
            </a:r>
            <a:r>
              <a:rPr lang="en-US" dirty="0" smtClean="0"/>
              <a:t>Brief</a:t>
            </a:r>
            <a:r>
              <a:rPr lang="en-US" baseline="0" dirty="0" smtClean="0"/>
              <a:t> overview of benefits vs risks of medications</a:t>
            </a:r>
          </a:p>
          <a:p>
            <a:r>
              <a:rPr lang="en-US" b="1" baseline="0" dirty="0" smtClean="0"/>
              <a:t>Time: </a:t>
            </a:r>
            <a:r>
              <a:rPr lang="en-US" baseline="0" dirty="0" smtClean="0"/>
              <a:t>1 minute</a:t>
            </a:r>
          </a:p>
          <a:p>
            <a:r>
              <a:rPr lang="en-US" b="1" baseline="0" dirty="0" smtClean="0"/>
              <a:t>Speaker notes:</a:t>
            </a:r>
          </a:p>
          <a:p>
            <a:r>
              <a:rPr lang="en-US" baseline="0" dirty="0" smtClean="0"/>
              <a:t>-This presentation does not go into too much detail about specifics of medications, but one concept that is important to know is that as people get older, their bodies can handle drugs differently. This can lead to more risk of side effects and sometimes might ‘tip the scale’ where the risk of a medication may now </a:t>
            </a:r>
            <a:r>
              <a:rPr lang="en-US" baseline="0" dirty="0" err="1" smtClean="0"/>
              <a:t>outweight</a:t>
            </a:r>
            <a:r>
              <a:rPr lang="en-US" baseline="0" dirty="0" smtClean="0"/>
              <a:t> the benefits for that patient.</a:t>
            </a:r>
          </a:p>
          <a:p>
            <a:r>
              <a:rPr lang="en-US" baseline="0" dirty="0" smtClean="0"/>
              <a:t>-What you can do, is help monitor for changes or side effects in a resident that could be related to medications.</a:t>
            </a:r>
            <a:endParaRPr lang="en-US" dirty="0"/>
          </a:p>
        </p:txBody>
      </p:sp>
      <p:sp>
        <p:nvSpPr>
          <p:cNvPr id="4" name="Slide Number Placeholder 3"/>
          <p:cNvSpPr>
            <a:spLocks noGrp="1"/>
          </p:cNvSpPr>
          <p:nvPr>
            <p:ph type="sldNum" idx="10"/>
          </p:nvPr>
        </p:nvSpPr>
        <p:spPr/>
        <p:txBody>
          <a:bodyPr/>
          <a:lstStyle/>
          <a:p>
            <a:pPr algn="r"/>
            <a:fld id="{00000000-1234-1234-1234-123412341234}" type="slidenum">
              <a:rPr lang="en-US" sz="1200" smtClean="0">
                <a:solidFill>
                  <a:schemeClr val="dk1"/>
                </a:solidFill>
                <a:latin typeface="Calibri"/>
                <a:ea typeface="Calibri"/>
                <a:cs typeface="Calibri"/>
                <a:sym typeface="Calibri"/>
              </a:rPr>
              <a:pPr algn="r"/>
              <a:t>7</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4911335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Purpose of slide: </a:t>
            </a:r>
            <a:r>
              <a:rPr lang="en-US" dirty="0" smtClean="0"/>
              <a:t>Introduce</a:t>
            </a:r>
            <a:r>
              <a:rPr lang="en-US" baseline="0" dirty="0" smtClean="0"/>
              <a:t> 4 reflection questions </a:t>
            </a:r>
            <a:endParaRPr lang="en-US" dirty="0" smtClean="0"/>
          </a:p>
          <a:p>
            <a:r>
              <a:rPr lang="en-US" b="1" dirty="0" smtClean="0"/>
              <a:t>Time: </a:t>
            </a:r>
            <a:r>
              <a:rPr lang="en-US" dirty="0" smtClean="0"/>
              <a:t>1 minute</a:t>
            </a:r>
          </a:p>
          <a:p>
            <a:r>
              <a:rPr lang="en-US" b="1" dirty="0" smtClean="0"/>
              <a:t>Speaker notes: </a:t>
            </a:r>
          </a:p>
          <a:p>
            <a:r>
              <a:rPr lang="en-US" dirty="0" smtClean="0"/>
              <a:t>-In order to help monitor for something that might</a:t>
            </a:r>
            <a:r>
              <a:rPr lang="en-US" baseline="0" dirty="0" smtClean="0"/>
              <a:t> be medication related, this slide goes over 4 questions that you can ask your self when interacting with a resident.</a:t>
            </a:r>
          </a:p>
          <a:p>
            <a:r>
              <a:rPr lang="en-US" baseline="0" dirty="0" smtClean="0"/>
              <a:t>-Review the 4 questions-let audience know that will help answer the last two questions in the next several slides (What to look out for and how and who to communicate information to)</a:t>
            </a:r>
          </a:p>
          <a:p>
            <a:endParaRPr lang="en-US" dirty="0"/>
          </a:p>
        </p:txBody>
      </p:sp>
      <p:sp>
        <p:nvSpPr>
          <p:cNvPr id="4" name="Slide Number Placeholder 3"/>
          <p:cNvSpPr>
            <a:spLocks noGrp="1"/>
          </p:cNvSpPr>
          <p:nvPr>
            <p:ph type="sldNum" idx="10"/>
          </p:nvPr>
        </p:nvSpPr>
        <p:spPr/>
        <p:txBody>
          <a:bodyPr/>
          <a:lstStyle/>
          <a:p>
            <a:pPr algn="r"/>
            <a:fld id="{00000000-1234-1234-1234-123412341234}" type="slidenum">
              <a:rPr lang="en-US" sz="1200" smtClean="0">
                <a:solidFill>
                  <a:schemeClr val="dk1"/>
                </a:solidFill>
                <a:latin typeface="Calibri"/>
                <a:ea typeface="Calibri"/>
                <a:cs typeface="Calibri"/>
                <a:sym typeface="Calibri"/>
              </a:rPr>
              <a:pPr algn="r"/>
              <a:t>8</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9798925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Purpose of slide: </a:t>
            </a:r>
            <a:r>
              <a:rPr lang="en-US" dirty="0" smtClean="0"/>
              <a:t>Discuss what</a:t>
            </a:r>
            <a:r>
              <a:rPr lang="en-US" baseline="0" dirty="0" smtClean="0"/>
              <a:t> to monitor for in a resident</a:t>
            </a:r>
            <a:endParaRPr lang="en-US" dirty="0" smtClean="0"/>
          </a:p>
          <a:p>
            <a:r>
              <a:rPr lang="en-US" b="1" dirty="0" smtClean="0"/>
              <a:t>Time:</a:t>
            </a:r>
            <a:r>
              <a:rPr lang="en-US" dirty="0" smtClean="0"/>
              <a:t> 1 minute</a:t>
            </a:r>
          </a:p>
          <a:p>
            <a:r>
              <a:rPr lang="en-US" b="1" dirty="0" smtClean="0"/>
              <a:t>Speaker</a:t>
            </a:r>
            <a:r>
              <a:rPr lang="en-US" b="1" baseline="0" dirty="0" smtClean="0"/>
              <a:t> notes: </a:t>
            </a:r>
          </a:p>
          <a:p>
            <a:r>
              <a:rPr lang="en-US" baseline="0" dirty="0" smtClean="0"/>
              <a:t>-In terms of what to monitor for, this can be grouped into three main categories: any new symptoms that you notice, any changes or worsening of symptoms, or symptoms that may have been there for a while but are bothersome to the patient</a:t>
            </a:r>
          </a:p>
          <a:p>
            <a:endParaRPr lang="en-US" dirty="0"/>
          </a:p>
        </p:txBody>
      </p:sp>
      <p:sp>
        <p:nvSpPr>
          <p:cNvPr id="4" name="Slide Number Placeholder 3"/>
          <p:cNvSpPr>
            <a:spLocks noGrp="1"/>
          </p:cNvSpPr>
          <p:nvPr>
            <p:ph type="sldNum" idx="10"/>
          </p:nvPr>
        </p:nvSpPr>
        <p:spPr/>
        <p:txBody>
          <a:bodyPr/>
          <a:lstStyle/>
          <a:p>
            <a:pPr algn="r"/>
            <a:fld id="{00000000-1234-1234-1234-123412341234}" type="slidenum">
              <a:rPr lang="en-US" sz="1200" smtClean="0">
                <a:solidFill>
                  <a:schemeClr val="dk1"/>
                </a:solidFill>
                <a:latin typeface="Calibri"/>
                <a:ea typeface="Calibri"/>
                <a:cs typeface="Calibri"/>
                <a:sym typeface="Calibri"/>
              </a:rPr>
              <a:pPr algn="r"/>
              <a:t>9</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6419738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blipFill>
          <a:blip r:embed="rId2">
            <a:alphaModFix/>
          </a:blip>
          <a:stretch>
            <a:fillRect/>
          </a:stretch>
        </a:blipFill>
        <a:effectLst/>
      </p:bgPr>
    </p:bg>
    <p:spTree>
      <p:nvGrpSpPr>
        <p:cNvPr id="1" name="Shape 13"/>
        <p:cNvGrpSpPr/>
        <p:nvPr/>
      </p:nvGrpSpPr>
      <p:grpSpPr>
        <a:xfrm>
          <a:off x="0" y="0"/>
          <a:ext cx="0" cy="0"/>
          <a:chOff x="0" y="0"/>
          <a:chExt cx="0" cy="0"/>
        </a:xfrm>
      </p:grpSpPr>
      <p:sp>
        <p:nvSpPr>
          <p:cNvPr id="14" name="Google Shape;14;p21"/>
          <p:cNvSpPr txBox="1">
            <a:spLocks noGrp="1"/>
          </p:cNvSpPr>
          <p:nvPr>
            <p:ph type="ctrTitle"/>
          </p:nvPr>
        </p:nvSpPr>
        <p:spPr>
          <a:xfrm>
            <a:off x="1232002" y="3813401"/>
            <a:ext cx="6896476" cy="1274491"/>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lt1"/>
              </a:buClr>
              <a:buSzPts val="3600"/>
              <a:buFont typeface="Calibri"/>
              <a:buNone/>
              <a:defRPr sz="36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5" name="Google Shape;15;p21"/>
          <p:cNvSpPr txBox="1">
            <a:spLocks noGrp="1"/>
          </p:cNvSpPr>
          <p:nvPr>
            <p:ph type="subTitle" idx="1"/>
          </p:nvPr>
        </p:nvSpPr>
        <p:spPr>
          <a:xfrm>
            <a:off x="1232002" y="5217177"/>
            <a:ext cx="6896476" cy="1144120"/>
          </a:xfrm>
          <a:prstGeom prst="rect">
            <a:avLst/>
          </a:prstGeom>
          <a:noFill/>
          <a:ln>
            <a:noFill/>
          </a:ln>
        </p:spPr>
        <p:txBody>
          <a:bodyPr spcFirstLastPara="1" wrap="square" lIns="91425" tIns="45700" rIns="91425" bIns="45700" anchor="t" anchorCtr="0">
            <a:normAutofit/>
          </a:bodyPr>
          <a:lstStyle>
            <a:lvl1pPr lvl="0" algn="l">
              <a:spcBef>
                <a:spcPts val="400"/>
              </a:spcBef>
              <a:spcAft>
                <a:spcPts val="0"/>
              </a:spcAft>
              <a:buSzPts val="2000"/>
              <a:buNone/>
              <a:defRPr sz="2000">
                <a:solidFill>
                  <a:srgbClr val="5BB63A"/>
                </a:solidFill>
              </a:defRPr>
            </a:lvl1pPr>
            <a:lvl2pPr lvl="1" algn="ctr">
              <a:spcBef>
                <a:spcPts val="440"/>
              </a:spcBef>
              <a:spcAft>
                <a:spcPts val="0"/>
              </a:spcAft>
              <a:buSzPts val="2200"/>
              <a:buNone/>
              <a:defRPr>
                <a:solidFill>
                  <a:srgbClr val="888888"/>
                </a:solidFill>
              </a:defRPr>
            </a:lvl2pPr>
            <a:lvl3pPr lvl="2" algn="ctr">
              <a:spcBef>
                <a:spcPts val="360"/>
              </a:spcBef>
              <a:spcAft>
                <a:spcPts val="0"/>
              </a:spcAft>
              <a:buSzPts val="1800"/>
              <a:buNone/>
              <a:defRPr>
                <a:solidFill>
                  <a:srgbClr val="888888"/>
                </a:solidFill>
              </a:defRPr>
            </a:lvl3pPr>
            <a:lvl4pPr lvl="3" algn="ctr">
              <a:spcBef>
                <a:spcPts val="280"/>
              </a:spcBef>
              <a:spcAft>
                <a:spcPts val="0"/>
              </a:spcAft>
              <a:buSzPts val="1400"/>
              <a:buNone/>
              <a:defRPr>
                <a:solidFill>
                  <a:srgbClr val="888888"/>
                </a:solidFill>
              </a:defRPr>
            </a:lvl4pPr>
            <a:lvl5pPr lvl="4" algn="ctr">
              <a:spcBef>
                <a:spcPts val="240"/>
              </a:spcBef>
              <a:spcAft>
                <a:spcPts val="0"/>
              </a:spcAft>
              <a:buSzPts val="12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pic>
        <p:nvPicPr>
          <p:cNvPr id="16" name="Google Shape;16;p21"/>
          <p:cNvPicPr preferRelativeResize="0"/>
          <p:nvPr/>
        </p:nvPicPr>
        <p:blipFill rotWithShape="1">
          <a:blip r:embed="rId3">
            <a:alphaModFix/>
          </a:blip>
          <a:srcRect/>
          <a:stretch/>
        </p:blipFill>
        <p:spPr>
          <a:xfrm>
            <a:off x="306012" y="309559"/>
            <a:ext cx="5253211" cy="1135533"/>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End">
  <p:cSld name="End">
    <p:bg>
      <p:bgPr>
        <a:blipFill>
          <a:blip r:embed="rId2">
            <a:alphaModFix/>
          </a:blip>
          <a:stretch>
            <a:fillRect/>
          </a:stretch>
        </a:blipFill>
        <a:effectLst/>
      </p:bgPr>
    </p:bg>
    <p:spTree>
      <p:nvGrpSpPr>
        <p:cNvPr id="1" name="Shape 60"/>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mp; Bullets" type="tx">
  <p:cSld name="TITLE_AND_BODY">
    <p:spTree>
      <p:nvGrpSpPr>
        <p:cNvPr id="1" name="Shape 61"/>
        <p:cNvGrpSpPr/>
        <p:nvPr/>
      </p:nvGrpSpPr>
      <p:grpSpPr>
        <a:xfrm>
          <a:off x="0" y="0"/>
          <a:ext cx="0" cy="0"/>
          <a:chOff x="0" y="0"/>
          <a:chExt cx="0" cy="0"/>
        </a:xfrm>
      </p:grpSpPr>
      <p:sp>
        <p:nvSpPr>
          <p:cNvPr id="62" name="Google Shape;62;p33"/>
          <p:cNvSpPr txBox="1">
            <a:spLocks noGrp="1"/>
          </p:cNvSpPr>
          <p:nvPr>
            <p:ph type="title"/>
          </p:nvPr>
        </p:nvSpPr>
        <p:spPr>
          <a:xfrm>
            <a:off x="457200" y="274639"/>
            <a:ext cx="8229600" cy="1143000"/>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33"/>
          <p:cNvSpPr txBox="1">
            <a:spLocks noGrp="1"/>
          </p:cNvSpPr>
          <p:nvPr>
            <p:ph type="body" idx="1"/>
          </p:nvPr>
        </p:nvSpPr>
        <p:spPr>
          <a:xfrm>
            <a:off x="457200" y="1600201"/>
            <a:ext cx="8229600" cy="4525963"/>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SzPts val="1800"/>
              <a:buChar char="•"/>
              <a:defRPr/>
            </a:lvl1pPr>
            <a:lvl2pPr marL="914400" lvl="1" indent="-342900" algn="l">
              <a:spcBef>
                <a:spcPts val="360"/>
              </a:spcBef>
              <a:spcAft>
                <a:spcPts val="0"/>
              </a:spcAft>
              <a:buSzPts val="1800"/>
              <a:buChar char="–"/>
              <a:defRPr/>
            </a:lvl2pPr>
            <a:lvl3pPr marL="1371600" lvl="2" indent="-342900" algn="l">
              <a:spcBef>
                <a:spcPts val="360"/>
              </a:spcBef>
              <a:spcAft>
                <a:spcPts val="0"/>
              </a:spcAft>
              <a:buSzPts val="1800"/>
              <a:buChar char="•"/>
              <a:defRPr/>
            </a:lvl3pPr>
            <a:lvl4pPr marL="1828800" lvl="3" indent="-342900" algn="l">
              <a:spcBef>
                <a:spcPts val="360"/>
              </a:spcBef>
              <a:spcAft>
                <a:spcPts val="0"/>
              </a:spcAft>
              <a:buSzPts val="1800"/>
              <a:buChar char="–"/>
              <a:defRPr/>
            </a:lvl4pPr>
            <a:lvl5pPr marL="2286000" lvl="4" indent="-342900" algn="l">
              <a:spcBef>
                <a:spcPts val="360"/>
              </a:spcBef>
              <a:spcAft>
                <a:spcPts val="0"/>
              </a:spcAft>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64" name="Google Shape;64;p33"/>
          <p:cNvSpPr txBox="1">
            <a:spLocks noGrp="1"/>
          </p:cNvSpPr>
          <p:nvPr>
            <p:ph type="sldNum" idx="12"/>
          </p:nvPr>
        </p:nvSpPr>
        <p:spPr>
          <a:xfrm>
            <a:off x="4437983" y="6509745"/>
            <a:ext cx="259104" cy="267891"/>
          </a:xfrm>
          <a:prstGeom prst="rect">
            <a:avLst/>
          </a:prstGeom>
          <a:noFill/>
          <a:ln>
            <a:noFill/>
          </a:ln>
        </p:spPr>
        <p:txBody>
          <a:bodyPr spcFirstLastPara="1" wrap="square" lIns="64275" tIns="32125" rIns="64275" bIns="32125" anchor="t" anchorCtr="0">
            <a:noAutofit/>
          </a:bodyPr>
          <a:lstStyle>
            <a:lvl1pPr marL="0" marR="0" lvl="0" indent="0" algn="l" rtl="0">
              <a:spcBef>
                <a:spcPts val="0"/>
              </a:spcBef>
              <a:buNone/>
              <a:defRPr sz="1800">
                <a:solidFill>
                  <a:srgbClr val="000000"/>
                </a:solidFill>
                <a:latin typeface="Calibri"/>
                <a:ea typeface="Calibri"/>
                <a:cs typeface="Calibri"/>
                <a:sym typeface="Calibri"/>
              </a:defRPr>
            </a:lvl1pPr>
            <a:lvl2pPr marL="0" marR="0" lvl="1" indent="0" algn="l" rtl="0">
              <a:spcBef>
                <a:spcPts val="0"/>
              </a:spcBef>
              <a:buNone/>
              <a:defRPr sz="1800">
                <a:solidFill>
                  <a:srgbClr val="000000"/>
                </a:solidFill>
                <a:latin typeface="Calibri"/>
                <a:ea typeface="Calibri"/>
                <a:cs typeface="Calibri"/>
                <a:sym typeface="Calibri"/>
              </a:defRPr>
            </a:lvl2pPr>
            <a:lvl3pPr marL="0" marR="0" lvl="2" indent="0" algn="l" rtl="0">
              <a:spcBef>
                <a:spcPts val="0"/>
              </a:spcBef>
              <a:buNone/>
              <a:defRPr sz="1800">
                <a:solidFill>
                  <a:srgbClr val="000000"/>
                </a:solidFill>
                <a:latin typeface="Calibri"/>
                <a:ea typeface="Calibri"/>
                <a:cs typeface="Calibri"/>
                <a:sym typeface="Calibri"/>
              </a:defRPr>
            </a:lvl3pPr>
            <a:lvl4pPr marL="0" marR="0" lvl="3" indent="0" algn="l" rtl="0">
              <a:spcBef>
                <a:spcPts val="0"/>
              </a:spcBef>
              <a:buNone/>
              <a:defRPr sz="1800">
                <a:solidFill>
                  <a:srgbClr val="000000"/>
                </a:solidFill>
                <a:latin typeface="Calibri"/>
                <a:ea typeface="Calibri"/>
                <a:cs typeface="Calibri"/>
                <a:sym typeface="Calibri"/>
              </a:defRPr>
            </a:lvl4pPr>
            <a:lvl5pPr marL="0" marR="0" lvl="4" indent="0" algn="l" rtl="0">
              <a:spcBef>
                <a:spcPts val="0"/>
              </a:spcBef>
              <a:buNone/>
              <a:defRPr sz="1800">
                <a:solidFill>
                  <a:srgbClr val="000000"/>
                </a:solidFill>
                <a:latin typeface="Calibri"/>
                <a:ea typeface="Calibri"/>
                <a:cs typeface="Calibri"/>
                <a:sym typeface="Calibri"/>
              </a:defRPr>
            </a:lvl5pPr>
            <a:lvl6pPr marL="0" marR="0" lvl="5" indent="0" algn="l" rtl="0">
              <a:spcBef>
                <a:spcPts val="0"/>
              </a:spcBef>
              <a:buNone/>
              <a:defRPr sz="1800">
                <a:solidFill>
                  <a:srgbClr val="000000"/>
                </a:solidFill>
                <a:latin typeface="Calibri"/>
                <a:ea typeface="Calibri"/>
                <a:cs typeface="Calibri"/>
                <a:sym typeface="Calibri"/>
              </a:defRPr>
            </a:lvl6pPr>
            <a:lvl7pPr marL="0" marR="0" lvl="6" indent="0" algn="l" rtl="0">
              <a:spcBef>
                <a:spcPts val="0"/>
              </a:spcBef>
              <a:buNone/>
              <a:defRPr sz="1800">
                <a:solidFill>
                  <a:srgbClr val="000000"/>
                </a:solidFill>
                <a:latin typeface="Calibri"/>
                <a:ea typeface="Calibri"/>
                <a:cs typeface="Calibri"/>
                <a:sym typeface="Calibri"/>
              </a:defRPr>
            </a:lvl7pPr>
            <a:lvl8pPr marL="0" marR="0" lvl="7" indent="0" algn="l" rtl="0">
              <a:spcBef>
                <a:spcPts val="0"/>
              </a:spcBef>
              <a:buNone/>
              <a:defRPr sz="1800">
                <a:solidFill>
                  <a:srgbClr val="000000"/>
                </a:solidFill>
                <a:latin typeface="Calibri"/>
                <a:ea typeface="Calibri"/>
                <a:cs typeface="Calibri"/>
                <a:sym typeface="Calibri"/>
              </a:defRPr>
            </a:lvl8pPr>
            <a:lvl9pPr marL="0" marR="0" lvl="8" indent="0" algn="l" rtl="0">
              <a:spcBef>
                <a:spcPts val="0"/>
              </a:spcBef>
              <a:buNone/>
              <a:defRPr sz="1800">
                <a:solidFill>
                  <a:srgbClr val="000000"/>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22"/>
          <p:cNvSpPr txBox="1">
            <a:spLocks noGrp="1"/>
          </p:cNvSpPr>
          <p:nvPr>
            <p:ph type="title"/>
          </p:nvPr>
        </p:nvSpPr>
        <p:spPr>
          <a:xfrm>
            <a:off x="457200" y="274639"/>
            <a:ext cx="8229600" cy="1143000"/>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22"/>
          <p:cNvSpPr txBox="1">
            <a:spLocks noGrp="1"/>
          </p:cNvSpPr>
          <p:nvPr>
            <p:ph type="body" idx="1"/>
          </p:nvPr>
        </p:nvSpPr>
        <p:spPr>
          <a:xfrm>
            <a:off x="457200" y="1600201"/>
            <a:ext cx="8229600" cy="4525963"/>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SzPts val="1800"/>
              <a:buChar char="•"/>
              <a:defRPr/>
            </a:lvl1pPr>
            <a:lvl2pPr marL="914400" lvl="1" indent="-342900" algn="l">
              <a:spcBef>
                <a:spcPts val="360"/>
              </a:spcBef>
              <a:spcAft>
                <a:spcPts val="0"/>
              </a:spcAft>
              <a:buSzPts val="1800"/>
              <a:buChar char="–"/>
              <a:defRPr/>
            </a:lvl2pPr>
            <a:lvl3pPr marL="1371600" lvl="2" indent="-342900" algn="l">
              <a:spcBef>
                <a:spcPts val="360"/>
              </a:spcBef>
              <a:spcAft>
                <a:spcPts val="0"/>
              </a:spcAft>
              <a:buSzPts val="1800"/>
              <a:buChar char="•"/>
              <a:defRPr/>
            </a:lvl3pPr>
            <a:lvl4pPr marL="1828800" lvl="3" indent="-342900" algn="l">
              <a:spcBef>
                <a:spcPts val="360"/>
              </a:spcBef>
              <a:spcAft>
                <a:spcPts val="0"/>
              </a:spcAft>
              <a:buSzPts val="1800"/>
              <a:buChar char="–"/>
              <a:defRPr/>
            </a:lvl4pPr>
            <a:lvl5pPr marL="2286000" lvl="4" indent="-342900" algn="l">
              <a:spcBef>
                <a:spcPts val="360"/>
              </a:spcBef>
              <a:spcAft>
                <a:spcPts val="0"/>
              </a:spcAft>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0" name="Google Shape;20;p22"/>
          <p:cNvSpPr txBox="1">
            <a:spLocks noGrp="1"/>
          </p:cNvSpPr>
          <p:nvPr>
            <p:ph type="dt" idx="10"/>
          </p:nvPr>
        </p:nvSpPr>
        <p:spPr>
          <a:xfrm>
            <a:off x="966731" y="6432404"/>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blipFill>
          <a:blip r:embed="rId2">
            <a:alphaModFix/>
          </a:blip>
          <a:stretch>
            <a:fillRect/>
          </a:stretch>
        </a:blipFill>
        <a:effectLst/>
      </p:bgPr>
    </p:bg>
    <p:spTree>
      <p:nvGrpSpPr>
        <p:cNvPr id="1" name="Shape 26"/>
        <p:cNvGrpSpPr/>
        <p:nvPr/>
      </p:nvGrpSpPr>
      <p:grpSpPr>
        <a:xfrm>
          <a:off x="0" y="0"/>
          <a:ext cx="0" cy="0"/>
          <a:chOff x="0" y="0"/>
          <a:chExt cx="0" cy="0"/>
        </a:xfrm>
      </p:grpSpPr>
      <p:sp>
        <p:nvSpPr>
          <p:cNvPr id="27" name="Google Shape;27;p24"/>
          <p:cNvSpPr txBox="1">
            <a:spLocks noGrp="1"/>
          </p:cNvSpPr>
          <p:nvPr>
            <p:ph type="title"/>
          </p:nvPr>
        </p:nvSpPr>
        <p:spPr>
          <a:xfrm>
            <a:off x="821178" y="4406901"/>
            <a:ext cx="7772400" cy="1362075"/>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dk2"/>
              </a:buClr>
              <a:buSzPts val="40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8" name="Google Shape;28;p24"/>
          <p:cNvSpPr txBox="1">
            <a:spLocks noGrp="1"/>
          </p:cNvSpPr>
          <p:nvPr>
            <p:ph type="body" idx="1"/>
          </p:nvPr>
        </p:nvSpPr>
        <p:spPr>
          <a:xfrm>
            <a:off x="821178"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spcBef>
                <a:spcPts val="400"/>
              </a:spcBef>
              <a:spcAft>
                <a:spcPts val="0"/>
              </a:spcAft>
              <a:buSzPts val="2000"/>
              <a:buNone/>
              <a:defRPr sz="2000">
                <a:solidFill>
                  <a:schemeClr val="accent3"/>
                </a:solidFill>
              </a:defRPr>
            </a:lvl1pPr>
            <a:lvl2pPr marL="914400" lvl="1" indent="-228600" algn="l">
              <a:spcBef>
                <a:spcPts val="360"/>
              </a:spcBef>
              <a:spcAft>
                <a:spcPts val="0"/>
              </a:spcAft>
              <a:buSzPts val="1800"/>
              <a:buNone/>
              <a:defRPr sz="1800">
                <a:solidFill>
                  <a:srgbClr val="888888"/>
                </a:solidFill>
              </a:defRPr>
            </a:lvl2pPr>
            <a:lvl3pPr marL="1371600" lvl="2" indent="-228600" algn="l">
              <a:spcBef>
                <a:spcPts val="320"/>
              </a:spcBef>
              <a:spcAft>
                <a:spcPts val="0"/>
              </a:spcAft>
              <a:buSzPts val="1600"/>
              <a:buNone/>
              <a:defRPr sz="1600">
                <a:solidFill>
                  <a:srgbClr val="888888"/>
                </a:solidFill>
              </a:defRPr>
            </a:lvl3pPr>
            <a:lvl4pPr marL="1828800" lvl="3" indent="-228600" algn="l">
              <a:spcBef>
                <a:spcPts val="280"/>
              </a:spcBef>
              <a:spcAft>
                <a:spcPts val="0"/>
              </a:spcAft>
              <a:buSzPts val="1400"/>
              <a:buNone/>
              <a:defRPr sz="1400">
                <a:solidFill>
                  <a:srgbClr val="888888"/>
                </a:solidFill>
              </a:defRPr>
            </a:lvl4pPr>
            <a:lvl5pPr marL="2286000" lvl="4" indent="-228600" algn="l">
              <a:spcBef>
                <a:spcPts val="280"/>
              </a:spcBef>
              <a:spcAft>
                <a:spcPts val="0"/>
              </a:spcAft>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29" name="Google Shape;29;p24"/>
          <p:cNvSpPr txBox="1">
            <a:spLocks noGrp="1"/>
          </p:cNvSpPr>
          <p:nvPr>
            <p:ph type="dt" idx="10"/>
          </p:nvPr>
        </p:nvSpPr>
        <p:spPr>
          <a:xfrm>
            <a:off x="966731" y="6432404"/>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0"/>
        <p:cNvGrpSpPr/>
        <p:nvPr/>
      </p:nvGrpSpPr>
      <p:grpSpPr>
        <a:xfrm>
          <a:off x="0" y="0"/>
          <a:ext cx="0" cy="0"/>
          <a:chOff x="0" y="0"/>
          <a:chExt cx="0" cy="0"/>
        </a:xfrm>
      </p:grpSpPr>
      <p:sp>
        <p:nvSpPr>
          <p:cNvPr id="31" name="Google Shape;31;p25"/>
          <p:cNvSpPr txBox="1">
            <a:spLocks noGrp="1"/>
          </p:cNvSpPr>
          <p:nvPr>
            <p:ph type="title"/>
          </p:nvPr>
        </p:nvSpPr>
        <p:spPr>
          <a:xfrm>
            <a:off x="457200" y="274639"/>
            <a:ext cx="8229600" cy="1143000"/>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chemeClr val="dk2"/>
              </a:buClr>
              <a:buSzPts val="40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2" name="Google Shape;32;p25"/>
          <p:cNvSpPr txBox="1">
            <a:spLocks noGrp="1"/>
          </p:cNvSpPr>
          <p:nvPr>
            <p:ph type="body" idx="1"/>
          </p:nvPr>
        </p:nvSpPr>
        <p:spPr>
          <a:xfrm>
            <a:off x="457200" y="1535113"/>
            <a:ext cx="4040188" cy="639763"/>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SzPts val="2400"/>
              <a:buNone/>
              <a:defRPr sz="2400" b="1"/>
            </a:lvl1pPr>
            <a:lvl2pPr marL="914400" lvl="1" indent="-228600" algn="l">
              <a:spcBef>
                <a:spcPts val="400"/>
              </a:spcBef>
              <a:spcAft>
                <a:spcPts val="0"/>
              </a:spcAft>
              <a:buSzPts val="2000"/>
              <a:buNone/>
              <a:defRPr sz="2000" b="1"/>
            </a:lvl2pPr>
            <a:lvl3pPr marL="1371600" lvl="2" indent="-228600" algn="l">
              <a:spcBef>
                <a:spcPts val="360"/>
              </a:spcBef>
              <a:spcAft>
                <a:spcPts val="0"/>
              </a:spcAft>
              <a:buSzPts val="1800"/>
              <a:buNone/>
              <a:defRPr sz="1800" b="1"/>
            </a:lvl3pPr>
            <a:lvl4pPr marL="1828800" lvl="3" indent="-228600" algn="l">
              <a:spcBef>
                <a:spcPts val="320"/>
              </a:spcBef>
              <a:spcAft>
                <a:spcPts val="0"/>
              </a:spcAft>
              <a:buSzPts val="1600"/>
              <a:buNone/>
              <a:defRPr sz="1600" b="1"/>
            </a:lvl4pPr>
            <a:lvl5pPr marL="2286000" lvl="4" indent="-228600" algn="l">
              <a:spcBef>
                <a:spcPts val="320"/>
              </a:spcBef>
              <a:spcAft>
                <a:spcPts val="0"/>
              </a:spcAft>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33" name="Google Shape;33;p25"/>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SzPts val="2400"/>
              <a:buChar char="•"/>
              <a:defRPr sz="2400"/>
            </a:lvl1pPr>
            <a:lvl2pPr marL="914400" lvl="1" indent="-355600" algn="l">
              <a:spcBef>
                <a:spcPts val="400"/>
              </a:spcBef>
              <a:spcAft>
                <a:spcPts val="0"/>
              </a:spcAft>
              <a:buSzPts val="2000"/>
              <a:buChar char="–"/>
              <a:defRPr sz="2000"/>
            </a:lvl2pPr>
            <a:lvl3pPr marL="1371600" lvl="2" indent="-342900" algn="l">
              <a:spcBef>
                <a:spcPts val="360"/>
              </a:spcBef>
              <a:spcAft>
                <a:spcPts val="0"/>
              </a:spcAft>
              <a:buSzPts val="1800"/>
              <a:buChar char="•"/>
              <a:defRPr sz="1800"/>
            </a:lvl3pPr>
            <a:lvl4pPr marL="1828800" lvl="3" indent="-330200" algn="l">
              <a:spcBef>
                <a:spcPts val="320"/>
              </a:spcBef>
              <a:spcAft>
                <a:spcPts val="0"/>
              </a:spcAft>
              <a:buSzPts val="1600"/>
              <a:buChar char="–"/>
              <a:defRPr sz="1600"/>
            </a:lvl4pPr>
            <a:lvl5pPr marL="2286000" lvl="4" indent="-330200" algn="l">
              <a:spcBef>
                <a:spcPts val="320"/>
              </a:spcBef>
              <a:spcAft>
                <a:spcPts val="0"/>
              </a:spcAft>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34" name="Google Shape;34;p25"/>
          <p:cNvSpPr txBox="1">
            <a:spLocks noGrp="1"/>
          </p:cNvSpPr>
          <p:nvPr>
            <p:ph type="body" idx="3"/>
          </p:nvPr>
        </p:nvSpPr>
        <p:spPr>
          <a:xfrm>
            <a:off x="4645031" y="1535113"/>
            <a:ext cx="4041775" cy="639763"/>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SzPts val="2400"/>
              <a:buNone/>
              <a:defRPr sz="2400" b="1"/>
            </a:lvl1pPr>
            <a:lvl2pPr marL="914400" lvl="1" indent="-228600" algn="l">
              <a:spcBef>
                <a:spcPts val="400"/>
              </a:spcBef>
              <a:spcAft>
                <a:spcPts val="0"/>
              </a:spcAft>
              <a:buSzPts val="2000"/>
              <a:buNone/>
              <a:defRPr sz="2000" b="1"/>
            </a:lvl2pPr>
            <a:lvl3pPr marL="1371600" lvl="2" indent="-228600" algn="l">
              <a:spcBef>
                <a:spcPts val="360"/>
              </a:spcBef>
              <a:spcAft>
                <a:spcPts val="0"/>
              </a:spcAft>
              <a:buSzPts val="1800"/>
              <a:buNone/>
              <a:defRPr sz="1800" b="1"/>
            </a:lvl3pPr>
            <a:lvl4pPr marL="1828800" lvl="3" indent="-228600" algn="l">
              <a:spcBef>
                <a:spcPts val="320"/>
              </a:spcBef>
              <a:spcAft>
                <a:spcPts val="0"/>
              </a:spcAft>
              <a:buSzPts val="1600"/>
              <a:buNone/>
              <a:defRPr sz="1600" b="1"/>
            </a:lvl4pPr>
            <a:lvl5pPr marL="2286000" lvl="4" indent="-228600" algn="l">
              <a:spcBef>
                <a:spcPts val="320"/>
              </a:spcBef>
              <a:spcAft>
                <a:spcPts val="0"/>
              </a:spcAft>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35" name="Google Shape;35;p25"/>
          <p:cNvSpPr txBox="1">
            <a:spLocks noGrp="1"/>
          </p:cNvSpPr>
          <p:nvPr>
            <p:ph type="body" idx="4"/>
          </p:nvPr>
        </p:nvSpPr>
        <p:spPr>
          <a:xfrm>
            <a:off x="4645031"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SzPts val="2400"/>
              <a:buChar char="•"/>
              <a:defRPr sz="2400"/>
            </a:lvl1pPr>
            <a:lvl2pPr marL="914400" lvl="1" indent="-355600" algn="l">
              <a:spcBef>
                <a:spcPts val="400"/>
              </a:spcBef>
              <a:spcAft>
                <a:spcPts val="0"/>
              </a:spcAft>
              <a:buSzPts val="2000"/>
              <a:buChar char="–"/>
              <a:defRPr sz="2000"/>
            </a:lvl2pPr>
            <a:lvl3pPr marL="1371600" lvl="2" indent="-342900" algn="l">
              <a:spcBef>
                <a:spcPts val="360"/>
              </a:spcBef>
              <a:spcAft>
                <a:spcPts val="0"/>
              </a:spcAft>
              <a:buSzPts val="1800"/>
              <a:buChar char="•"/>
              <a:defRPr sz="1800"/>
            </a:lvl3pPr>
            <a:lvl4pPr marL="1828800" lvl="3" indent="-330200" algn="l">
              <a:spcBef>
                <a:spcPts val="320"/>
              </a:spcBef>
              <a:spcAft>
                <a:spcPts val="0"/>
              </a:spcAft>
              <a:buSzPts val="1600"/>
              <a:buChar char="–"/>
              <a:defRPr sz="1600"/>
            </a:lvl4pPr>
            <a:lvl5pPr marL="2286000" lvl="4" indent="-330200" algn="l">
              <a:spcBef>
                <a:spcPts val="320"/>
              </a:spcBef>
              <a:spcAft>
                <a:spcPts val="0"/>
              </a:spcAft>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36" name="Google Shape;36;p25"/>
          <p:cNvSpPr txBox="1">
            <a:spLocks noGrp="1"/>
          </p:cNvSpPr>
          <p:nvPr>
            <p:ph type="dt" idx="10"/>
          </p:nvPr>
        </p:nvSpPr>
        <p:spPr>
          <a:xfrm>
            <a:off x="966731" y="6432404"/>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0"/>
        <p:cNvGrpSpPr/>
        <p:nvPr/>
      </p:nvGrpSpPr>
      <p:grpSpPr>
        <a:xfrm>
          <a:off x="0" y="0"/>
          <a:ext cx="0" cy="0"/>
          <a:chOff x="0" y="0"/>
          <a:chExt cx="0" cy="0"/>
        </a:xfrm>
      </p:grpSpPr>
      <p:sp>
        <p:nvSpPr>
          <p:cNvPr id="41" name="Google Shape;41;p27"/>
          <p:cNvSpPr txBox="1">
            <a:spLocks noGrp="1"/>
          </p:cNvSpPr>
          <p:nvPr>
            <p:ph type="dt" idx="10"/>
          </p:nvPr>
        </p:nvSpPr>
        <p:spPr>
          <a:xfrm>
            <a:off x="966731" y="6432404"/>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42"/>
        <p:cNvGrpSpPr/>
        <p:nvPr/>
      </p:nvGrpSpPr>
      <p:grpSpPr>
        <a:xfrm>
          <a:off x="0" y="0"/>
          <a:ext cx="0" cy="0"/>
          <a:chOff x="0" y="0"/>
          <a:chExt cx="0" cy="0"/>
        </a:xfrm>
      </p:grpSpPr>
      <p:sp>
        <p:nvSpPr>
          <p:cNvPr id="43" name="Google Shape;43;p28"/>
          <p:cNvSpPr txBox="1">
            <a:spLocks noGrp="1"/>
          </p:cNvSpPr>
          <p:nvPr>
            <p:ph type="title"/>
          </p:nvPr>
        </p:nvSpPr>
        <p:spPr>
          <a:xfrm>
            <a:off x="457206" y="273049"/>
            <a:ext cx="3008313" cy="1162051"/>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2"/>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28"/>
          <p:cNvSpPr txBox="1">
            <a:spLocks noGrp="1"/>
          </p:cNvSpPr>
          <p:nvPr>
            <p:ph type="body" idx="1"/>
          </p:nvPr>
        </p:nvSpPr>
        <p:spPr>
          <a:xfrm>
            <a:off x="3575050" y="273054"/>
            <a:ext cx="5111750" cy="5853113"/>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SzPts val="3200"/>
              <a:buChar char="•"/>
              <a:defRPr sz="3200"/>
            </a:lvl1pPr>
            <a:lvl2pPr marL="914400" lvl="1" indent="-406400" algn="l">
              <a:spcBef>
                <a:spcPts val="560"/>
              </a:spcBef>
              <a:spcAft>
                <a:spcPts val="0"/>
              </a:spcAft>
              <a:buSzPts val="2800"/>
              <a:buChar char="–"/>
              <a:defRPr sz="2800"/>
            </a:lvl2pPr>
            <a:lvl3pPr marL="1371600" lvl="2" indent="-381000" algn="l">
              <a:spcBef>
                <a:spcPts val="480"/>
              </a:spcBef>
              <a:spcAft>
                <a:spcPts val="0"/>
              </a:spcAft>
              <a:buSzPts val="2400"/>
              <a:buChar char="•"/>
              <a:defRPr sz="2400"/>
            </a:lvl3pPr>
            <a:lvl4pPr marL="1828800" lvl="3" indent="-355600" algn="l">
              <a:spcBef>
                <a:spcPts val="400"/>
              </a:spcBef>
              <a:spcAft>
                <a:spcPts val="0"/>
              </a:spcAft>
              <a:buSzPts val="2000"/>
              <a:buChar char="–"/>
              <a:defRPr sz="2000"/>
            </a:lvl4pPr>
            <a:lvl5pPr marL="2286000" lvl="4" indent="-355600" algn="l">
              <a:spcBef>
                <a:spcPts val="400"/>
              </a:spcBef>
              <a:spcAft>
                <a:spcPts val="0"/>
              </a:spcAft>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45" name="Google Shape;45;p28"/>
          <p:cNvSpPr txBox="1">
            <a:spLocks noGrp="1"/>
          </p:cNvSpPr>
          <p:nvPr>
            <p:ph type="body" idx="2"/>
          </p:nvPr>
        </p:nvSpPr>
        <p:spPr>
          <a:xfrm>
            <a:off x="457206" y="1435104"/>
            <a:ext cx="3008313" cy="4691063"/>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SzPts val="1400"/>
              <a:buNone/>
              <a:defRPr sz="1400"/>
            </a:lvl1pPr>
            <a:lvl2pPr marL="914400" lvl="1" indent="-228600" algn="l">
              <a:spcBef>
                <a:spcPts val="240"/>
              </a:spcBef>
              <a:spcAft>
                <a:spcPts val="0"/>
              </a:spcAft>
              <a:buSzPts val="1200"/>
              <a:buNone/>
              <a:defRPr sz="1200"/>
            </a:lvl2pPr>
            <a:lvl3pPr marL="1371600" lvl="2" indent="-228600" algn="l">
              <a:spcBef>
                <a:spcPts val="200"/>
              </a:spcBef>
              <a:spcAft>
                <a:spcPts val="0"/>
              </a:spcAft>
              <a:buSzPts val="1000"/>
              <a:buNone/>
              <a:defRPr sz="1000"/>
            </a:lvl3pPr>
            <a:lvl4pPr marL="1828800" lvl="3" indent="-228600" algn="l">
              <a:spcBef>
                <a:spcPts val="180"/>
              </a:spcBef>
              <a:spcAft>
                <a:spcPts val="0"/>
              </a:spcAft>
              <a:buSzPts val="900"/>
              <a:buNone/>
              <a:defRPr sz="900"/>
            </a:lvl4pPr>
            <a:lvl5pPr marL="2286000" lvl="4" indent="-228600" algn="l">
              <a:spcBef>
                <a:spcPts val="180"/>
              </a:spcBef>
              <a:spcAft>
                <a:spcPts val="0"/>
              </a:spcAft>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46" name="Google Shape;46;p28"/>
          <p:cNvSpPr txBox="1">
            <a:spLocks noGrp="1"/>
          </p:cNvSpPr>
          <p:nvPr>
            <p:ph type="dt" idx="10"/>
          </p:nvPr>
        </p:nvSpPr>
        <p:spPr>
          <a:xfrm>
            <a:off x="966731" y="6432404"/>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47"/>
        <p:cNvGrpSpPr/>
        <p:nvPr/>
      </p:nvGrpSpPr>
      <p:grpSpPr>
        <a:xfrm>
          <a:off x="0" y="0"/>
          <a:ext cx="0" cy="0"/>
          <a:chOff x="0" y="0"/>
          <a:chExt cx="0" cy="0"/>
        </a:xfrm>
      </p:grpSpPr>
      <p:sp>
        <p:nvSpPr>
          <p:cNvPr id="48" name="Google Shape;48;p29"/>
          <p:cNvSpPr txBox="1">
            <a:spLocks noGrp="1"/>
          </p:cNvSpPr>
          <p:nvPr>
            <p:ph type="title"/>
          </p:nvPr>
        </p:nvSpPr>
        <p:spPr>
          <a:xfrm>
            <a:off x="1792288" y="4800601"/>
            <a:ext cx="5486400" cy="566739"/>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2"/>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9" name="Google Shape;49;p29"/>
          <p:cNvSpPr>
            <a:spLocks noGrp="1"/>
          </p:cNvSpPr>
          <p:nvPr>
            <p:ph type="pic" idx="2"/>
          </p:nvPr>
        </p:nvSpPr>
        <p:spPr>
          <a:xfrm>
            <a:off x="1792288" y="612775"/>
            <a:ext cx="5486400" cy="4114800"/>
          </a:xfrm>
          <a:prstGeom prst="rect">
            <a:avLst/>
          </a:prstGeom>
          <a:noFill/>
          <a:ln>
            <a:noFill/>
          </a:ln>
        </p:spPr>
        <p:txBody>
          <a:bodyPr spcFirstLastPara="1" wrap="square" lIns="91425" tIns="45700" rIns="91425" bIns="45700" anchor="t" anchorCtr="0">
            <a:normAutofit/>
          </a:bodyPr>
          <a:lstStyle>
            <a:lvl1pPr marR="0" lvl="0" algn="l" rtl="0">
              <a:spcBef>
                <a:spcPts val="640"/>
              </a:spcBef>
              <a:spcAft>
                <a:spcPts val="0"/>
              </a:spcAft>
              <a:buClr>
                <a:schemeClr val="accent3"/>
              </a:buClr>
              <a:buSzPts val="3200"/>
              <a:buFont typeface="Arial"/>
              <a:buNone/>
              <a:defRPr sz="3200" b="0" i="0" u="none" strike="noStrike" cap="none">
                <a:solidFill>
                  <a:srgbClr val="3F3F3F"/>
                </a:solidFill>
                <a:latin typeface="Calibri"/>
                <a:ea typeface="Calibri"/>
                <a:cs typeface="Calibri"/>
                <a:sym typeface="Calibri"/>
              </a:defRPr>
            </a:lvl1pPr>
            <a:lvl2pPr marR="0" lvl="1" algn="l" rtl="0">
              <a:spcBef>
                <a:spcPts val="560"/>
              </a:spcBef>
              <a:spcAft>
                <a:spcPts val="0"/>
              </a:spcAft>
              <a:buClr>
                <a:schemeClr val="accent3"/>
              </a:buClr>
              <a:buSzPts val="2800"/>
              <a:buFont typeface="Arial"/>
              <a:buNone/>
              <a:defRPr sz="2800" b="0" i="0" u="none" strike="noStrike" cap="none">
                <a:solidFill>
                  <a:srgbClr val="404040"/>
                </a:solidFill>
                <a:latin typeface="Calibri"/>
                <a:ea typeface="Calibri"/>
                <a:cs typeface="Calibri"/>
                <a:sym typeface="Calibri"/>
              </a:defRPr>
            </a:lvl2pPr>
            <a:lvl3pPr marR="0" lvl="2" algn="l" rtl="0">
              <a:spcBef>
                <a:spcPts val="480"/>
              </a:spcBef>
              <a:spcAft>
                <a:spcPts val="0"/>
              </a:spcAft>
              <a:buClr>
                <a:schemeClr val="accent3"/>
              </a:buClr>
              <a:buSzPts val="2400"/>
              <a:buFont typeface="Arial"/>
              <a:buNone/>
              <a:defRPr sz="2400" b="0" i="0" u="none" strike="noStrike" cap="none">
                <a:solidFill>
                  <a:srgbClr val="404040"/>
                </a:solidFill>
                <a:latin typeface="Calibri"/>
                <a:ea typeface="Calibri"/>
                <a:cs typeface="Calibri"/>
                <a:sym typeface="Calibri"/>
              </a:defRPr>
            </a:lvl3pPr>
            <a:lvl4pPr marR="0" lvl="3" algn="l" rtl="0">
              <a:spcBef>
                <a:spcPts val="400"/>
              </a:spcBef>
              <a:spcAft>
                <a:spcPts val="0"/>
              </a:spcAft>
              <a:buClr>
                <a:schemeClr val="accent3"/>
              </a:buClr>
              <a:buSzPts val="2000"/>
              <a:buFont typeface="Arial"/>
              <a:buNone/>
              <a:defRPr sz="2000" b="0" i="0" u="none" strike="noStrike" cap="none">
                <a:solidFill>
                  <a:srgbClr val="404040"/>
                </a:solidFill>
                <a:latin typeface="Calibri"/>
                <a:ea typeface="Calibri"/>
                <a:cs typeface="Calibri"/>
                <a:sym typeface="Calibri"/>
              </a:defRPr>
            </a:lvl4pPr>
            <a:lvl5pPr marR="0" lvl="4" algn="l" rtl="0">
              <a:spcBef>
                <a:spcPts val="400"/>
              </a:spcBef>
              <a:spcAft>
                <a:spcPts val="0"/>
              </a:spcAft>
              <a:buClr>
                <a:schemeClr val="accent3"/>
              </a:buClr>
              <a:buSzPts val="2000"/>
              <a:buFont typeface="Arial"/>
              <a:buNone/>
              <a:defRPr sz="2000" b="0" i="0" u="none" strike="noStrike" cap="none">
                <a:solidFill>
                  <a:srgbClr val="404040"/>
                </a:solidFill>
                <a:latin typeface="Calibri"/>
                <a:ea typeface="Calibri"/>
                <a:cs typeface="Calibri"/>
                <a:sym typeface="Calibri"/>
              </a:defRPr>
            </a:lvl5pPr>
            <a:lvl6pPr marR="0" lvl="5"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50" name="Google Shape;50;p29"/>
          <p:cNvSpPr txBox="1">
            <a:spLocks noGrp="1"/>
          </p:cNvSpPr>
          <p:nvPr>
            <p:ph type="body" idx="1"/>
          </p:nvPr>
        </p:nvSpPr>
        <p:spPr>
          <a:xfrm>
            <a:off x="1792288" y="5367341"/>
            <a:ext cx="5486400" cy="804863"/>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SzPts val="1400"/>
              <a:buNone/>
              <a:defRPr sz="1400"/>
            </a:lvl1pPr>
            <a:lvl2pPr marL="914400" lvl="1" indent="-228600" algn="l">
              <a:spcBef>
                <a:spcPts val="240"/>
              </a:spcBef>
              <a:spcAft>
                <a:spcPts val="0"/>
              </a:spcAft>
              <a:buSzPts val="1200"/>
              <a:buNone/>
              <a:defRPr sz="1200"/>
            </a:lvl2pPr>
            <a:lvl3pPr marL="1371600" lvl="2" indent="-228600" algn="l">
              <a:spcBef>
                <a:spcPts val="200"/>
              </a:spcBef>
              <a:spcAft>
                <a:spcPts val="0"/>
              </a:spcAft>
              <a:buSzPts val="1000"/>
              <a:buNone/>
              <a:defRPr sz="1000"/>
            </a:lvl3pPr>
            <a:lvl4pPr marL="1828800" lvl="3" indent="-228600" algn="l">
              <a:spcBef>
                <a:spcPts val="180"/>
              </a:spcBef>
              <a:spcAft>
                <a:spcPts val="0"/>
              </a:spcAft>
              <a:buSzPts val="900"/>
              <a:buNone/>
              <a:defRPr sz="900"/>
            </a:lvl4pPr>
            <a:lvl5pPr marL="2286000" lvl="4" indent="-228600" algn="l">
              <a:spcBef>
                <a:spcPts val="180"/>
              </a:spcBef>
              <a:spcAft>
                <a:spcPts val="0"/>
              </a:spcAft>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51" name="Google Shape;51;p29"/>
          <p:cNvSpPr txBox="1">
            <a:spLocks noGrp="1"/>
          </p:cNvSpPr>
          <p:nvPr>
            <p:ph type="dt" idx="10"/>
          </p:nvPr>
        </p:nvSpPr>
        <p:spPr>
          <a:xfrm>
            <a:off x="966731" y="6432404"/>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52"/>
        <p:cNvGrpSpPr/>
        <p:nvPr/>
      </p:nvGrpSpPr>
      <p:grpSpPr>
        <a:xfrm>
          <a:off x="0" y="0"/>
          <a:ext cx="0" cy="0"/>
          <a:chOff x="0" y="0"/>
          <a:chExt cx="0" cy="0"/>
        </a:xfrm>
      </p:grpSpPr>
      <p:sp>
        <p:nvSpPr>
          <p:cNvPr id="53" name="Google Shape;53;p30"/>
          <p:cNvSpPr txBox="1">
            <a:spLocks noGrp="1"/>
          </p:cNvSpPr>
          <p:nvPr>
            <p:ph type="title"/>
          </p:nvPr>
        </p:nvSpPr>
        <p:spPr>
          <a:xfrm>
            <a:off x="457200" y="274639"/>
            <a:ext cx="8229600" cy="1143000"/>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4" name="Google Shape;54;p30"/>
          <p:cNvSpPr txBox="1">
            <a:spLocks noGrp="1"/>
          </p:cNvSpPr>
          <p:nvPr>
            <p:ph type="body" idx="1"/>
          </p:nvPr>
        </p:nvSpPr>
        <p:spPr>
          <a:xfrm rot="5400000">
            <a:off x="2309020" y="-251619"/>
            <a:ext cx="4525963" cy="82296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SzPts val="1800"/>
              <a:buChar char="•"/>
              <a:defRPr/>
            </a:lvl1pPr>
            <a:lvl2pPr marL="914400" lvl="1" indent="-342900" algn="l">
              <a:spcBef>
                <a:spcPts val="360"/>
              </a:spcBef>
              <a:spcAft>
                <a:spcPts val="0"/>
              </a:spcAft>
              <a:buSzPts val="1800"/>
              <a:buChar char="–"/>
              <a:defRPr/>
            </a:lvl2pPr>
            <a:lvl3pPr marL="1371600" lvl="2" indent="-342900" algn="l">
              <a:spcBef>
                <a:spcPts val="360"/>
              </a:spcBef>
              <a:spcAft>
                <a:spcPts val="0"/>
              </a:spcAft>
              <a:buSzPts val="1800"/>
              <a:buChar char="•"/>
              <a:defRPr/>
            </a:lvl3pPr>
            <a:lvl4pPr marL="1828800" lvl="3" indent="-342900" algn="l">
              <a:spcBef>
                <a:spcPts val="360"/>
              </a:spcBef>
              <a:spcAft>
                <a:spcPts val="0"/>
              </a:spcAft>
              <a:buSzPts val="1800"/>
              <a:buChar char="–"/>
              <a:defRPr/>
            </a:lvl4pPr>
            <a:lvl5pPr marL="2286000" lvl="4" indent="-342900" algn="l">
              <a:spcBef>
                <a:spcPts val="360"/>
              </a:spcBef>
              <a:spcAft>
                <a:spcPts val="0"/>
              </a:spcAft>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55" name="Google Shape;55;p30"/>
          <p:cNvSpPr txBox="1">
            <a:spLocks noGrp="1"/>
          </p:cNvSpPr>
          <p:nvPr>
            <p:ph type="dt" idx="10"/>
          </p:nvPr>
        </p:nvSpPr>
        <p:spPr>
          <a:xfrm>
            <a:off x="966731" y="6432404"/>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56"/>
        <p:cNvGrpSpPr/>
        <p:nvPr/>
      </p:nvGrpSpPr>
      <p:grpSpPr>
        <a:xfrm>
          <a:off x="0" y="0"/>
          <a:ext cx="0" cy="0"/>
          <a:chOff x="0" y="0"/>
          <a:chExt cx="0" cy="0"/>
        </a:xfrm>
      </p:grpSpPr>
      <p:sp>
        <p:nvSpPr>
          <p:cNvPr id="57" name="Google Shape;57;p31"/>
          <p:cNvSpPr txBox="1">
            <a:spLocks noGrp="1"/>
          </p:cNvSpPr>
          <p:nvPr>
            <p:ph type="title"/>
          </p:nvPr>
        </p:nvSpPr>
        <p:spPr>
          <a:xfrm rot="5400000">
            <a:off x="4732339" y="2171701"/>
            <a:ext cx="5851525" cy="2057400"/>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8" name="Google Shape;58;p31"/>
          <p:cNvSpPr txBox="1">
            <a:spLocks noGrp="1"/>
          </p:cNvSpPr>
          <p:nvPr>
            <p:ph type="body" idx="1"/>
          </p:nvPr>
        </p:nvSpPr>
        <p:spPr>
          <a:xfrm rot="5400000">
            <a:off x="541340" y="190501"/>
            <a:ext cx="5851525" cy="60198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SzPts val="1800"/>
              <a:buChar char="•"/>
              <a:defRPr/>
            </a:lvl1pPr>
            <a:lvl2pPr marL="914400" lvl="1" indent="-342900" algn="l">
              <a:spcBef>
                <a:spcPts val="360"/>
              </a:spcBef>
              <a:spcAft>
                <a:spcPts val="0"/>
              </a:spcAft>
              <a:buSzPts val="1800"/>
              <a:buChar char="–"/>
              <a:defRPr/>
            </a:lvl2pPr>
            <a:lvl3pPr marL="1371600" lvl="2" indent="-342900" algn="l">
              <a:spcBef>
                <a:spcPts val="360"/>
              </a:spcBef>
              <a:spcAft>
                <a:spcPts val="0"/>
              </a:spcAft>
              <a:buSzPts val="1800"/>
              <a:buChar char="•"/>
              <a:defRPr/>
            </a:lvl3pPr>
            <a:lvl4pPr marL="1828800" lvl="3" indent="-342900" algn="l">
              <a:spcBef>
                <a:spcPts val="360"/>
              </a:spcBef>
              <a:spcAft>
                <a:spcPts val="0"/>
              </a:spcAft>
              <a:buSzPts val="1800"/>
              <a:buChar char="–"/>
              <a:defRPr/>
            </a:lvl4pPr>
            <a:lvl5pPr marL="2286000" lvl="4" indent="-342900" algn="l">
              <a:spcBef>
                <a:spcPts val="360"/>
              </a:spcBef>
              <a:spcAft>
                <a:spcPts val="0"/>
              </a:spcAft>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59" name="Google Shape;59;p31"/>
          <p:cNvSpPr txBox="1">
            <a:spLocks noGrp="1"/>
          </p:cNvSpPr>
          <p:nvPr>
            <p:ph type="dt" idx="10"/>
          </p:nvPr>
        </p:nvSpPr>
        <p:spPr>
          <a:xfrm>
            <a:off x="966731" y="6432404"/>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3">
            <a:alphaModFix/>
          </a:blip>
          <a:stretch>
            <a:fillRect/>
          </a:stretch>
        </a:blipFill>
        <a:effectLst/>
      </p:bgPr>
    </p:bg>
    <p:spTree>
      <p:nvGrpSpPr>
        <p:cNvPr id="1" name="Shape 9"/>
        <p:cNvGrpSpPr/>
        <p:nvPr/>
      </p:nvGrpSpPr>
      <p:grpSpPr>
        <a:xfrm>
          <a:off x="0" y="0"/>
          <a:ext cx="0" cy="0"/>
          <a:chOff x="0" y="0"/>
          <a:chExt cx="0" cy="0"/>
        </a:xfrm>
      </p:grpSpPr>
      <p:sp>
        <p:nvSpPr>
          <p:cNvPr id="10" name="Google Shape;10;p20"/>
          <p:cNvSpPr txBox="1">
            <a:spLocks noGrp="1"/>
          </p:cNvSpPr>
          <p:nvPr>
            <p:ph type="title"/>
          </p:nvPr>
        </p:nvSpPr>
        <p:spPr>
          <a:xfrm>
            <a:off x="457200" y="274639"/>
            <a:ext cx="8229600" cy="1143000"/>
          </a:xfrm>
          <a:prstGeom prst="rect">
            <a:avLst/>
          </a:prstGeom>
          <a:noFill/>
          <a:ln>
            <a:noFill/>
          </a:ln>
        </p:spPr>
        <p:txBody>
          <a:bodyPr spcFirstLastPara="1" wrap="square" lIns="91425" tIns="45700" rIns="91425" bIns="45700" anchor="ctr" anchorCtr="0">
            <a:normAutofit/>
          </a:bodyPr>
          <a:lstStyle>
            <a:lvl1pPr marR="0" lvl="0" algn="l" rtl="0">
              <a:spcBef>
                <a:spcPts val="0"/>
              </a:spcBef>
              <a:spcAft>
                <a:spcPts val="0"/>
              </a:spcAft>
              <a:buClr>
                <a:schemeClr val="dk2"/>
              </a:buClr>
              <a:buSzPts val="4000"/>
              <a:buFont typeface="Calibri"/>
              <a:buNone/>
              <a:defRPr sz="4000" b="0" i="0" u="none" strike="noStrike" cap="none">
                <a:solidFill>
                  <a:schemeClr val="dk2"/>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20"/>
          <p:cNvSpPr txBox="1">
            <a:spLocks noGrp="1"/>
          </p:cNvSpPr>
          <p:nvPr>
            <p:ph type="body" idx="1"/>
          </p:nvPr>
        </p:nvSpPr>
        <p:spPr>
          <a:xfrm>
            <a:off x="457200" y="1600201"/>
            <a:ext cx="8229600" cy="4525963"/>
          </a:xfrm>
          <a:prstGeom prst="rect">
            <a:avLst/>
          </a:prstGeom>
          <a:noFill/>
          <a:ln>
            <a:noFill/>
          </a:ln>
        </p:spPr>
        <p:txBody>
          <a:bodyPr spcFirstLastPara="1" wrap="square" lIns="91425" tIns="45700" rIns="91425" bIns="45700" anchor="t" anchorCtr="0">
            <a:normAutofit/>
          </a:bodyPr>
          <a:lstStyle>
            <a:lvl1pPr marL="457200" marR="0" lvl="0" indent="-393700" algn="l" rtl="0">
              <a:spcBef>
                <a:spcPts val="520"/>
              </a:spcBef>
              <a:spcAft>
                <a:spcPts val="0"/>
              </a:spcAft>
              <a:buClr>
                <a:schemeClr val="accent3"/>
              </a:buClr>
              <a:buSzPts val="2600"/>
              <a:buFont typeface="Arial"/>
              <a:buChar char="•"/>
              <a:defRPr sz="2600" b="0" i="0" u="none" strike="noStrike" cap="none">
                <a:solidFill>
                  <a:srgbClr val="3F3F3F"/>
                </a:solidFill>
                <a:latin typeface="Calibri"/>
                <a:ea typeface="Calibri"/>
                <a:cs typeface="Calibri"/>
                <a:sym typeface="Calibri"/>
              </a:defRPr>
            </a:lvl1pPr>
            <a:lvl2pPr marL="914400" marR="0" lvl="1" indent="-368300" algn="l" rtl="0">
              <a:spcBef>
                <a:spcPts val="440"/>
              </a:spcBef>
              <a:spcAft>
                <a:spcPts val="0"/>
              </a:spcAft>
              <a:buClr>
                <a:schemeClr val="accent3"/>
              </a:buClr>
              <a:buSzPts val="2200"/>
              <a:buFont typeface="Arial"/>
              <a:buChar char="–"/>
              <a:defRPr sz="2200" b="0" i="0" u="none" strike="noStrike" cap="none">
                <a:solidFill>
                  <a:srgbClr val="404040"/>
                </a:solidFill>
                <a:latin typeface="Calibri"/>
                <a:ea typeface="Calibri"/>
                <a:cs typeface="Calibri"/>
                <a:sym typeface="Calibri"/>
              </a:defRPr>
            </a:lvl2pPr>
            <a:lvl3pPr marL="1371600" marR="0" lvl="2" indent="-342900" algn="l" rtl="0">
              <a:spcBef>
                <a:spcPts val="360"/>
              </a:spcBef>
              <a:spcAft>
                <a:spcPts val="0"/>
              </a:spcAft>
              <a:buClr>
                <a:schemeClr val="accent3"/>
              </a:buClr>
              <a:buSzPts val="1800"/>
              <a:buFont typeface="Arial"/>
              <a:buChar char="•"/>
              <a:defRPr sz="1800" b="0" i="0" u="none" strike="noStrike" cap="none">
                <a:solidFill>
                  <a:srgbClr val="404040"/>
                </a:solidFill>
                <a:latin typeface="Calibri"/>
                <a:ea typeface="Calibri"/>
                <a:cs typeface="Calibri"/>
                <a:sym typeface="Calibri"/>
              </a:defRPr>
            </a:lvl3pPr>
            <a:lvl4pPr marL="1828800" marR="0" lvl="3" indent="-317500" algn="l" rtl="0">
              <a:spcBef>
                <a:spcPts val="280"/>
              </a:spcBef>
              <a:spcAft>
                <a:spcPts val="0"/>
              </a:spcAft>
              <a:buClr>
                <a:schemeClr val="accent3"/>
              </a:buClr>
              <a:buSzPts val="1400"/>
              <a:buFont typeface="Arial"/>
              <a:buChar char="–"/>
              <a:defRPr sz="1400" b="0" i="0" u="none" strike="noStrike" cap="none">
                <a:solidFill>
                  <a:srgbClr val="404040"/>
                </a:solidFill>
                <a:latin typeface="Calibri"/>
                <a:ea typeface="Calibri"/>
                <a:cs typeface="Calibri"/>
                <a:sym typeface="Calibri"/>
              </a:defRPr>
            </a:lvl4pPr>
            <a:lvl5pPr marL="2286000" marR="0" lvl="4" indent="-304800" algn="l" rtl="0">
              <a:spcBef>
                <a:spcPts val="240"/>
              </a:spcBef>
              <a:spcAft>
                <a:spcPts val="0"/>
              </a:spcAft>
              <a:buClr>
                <a:schemeClr val="accent3"/>
              </a:buClr>
              <a:buSzPts val="1200"/>
              <a:buFont typeface="Arial"/>
              <a:buChar char="»"/>
              <a:defRPr sz="1200" b="0" i="0" u="none" strike="noStrike" cap="none">
                <a:solidFill>
                  <a:srgbClr val="404040"/>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20"/>
          <p:cNvSpPr txBox="1">
            <a:spLocks noGrp="1"/>
          </p:cNvSpPr>
          <p:nvPr>
            <p:ph type="dt" idx="10"/>
          </p:nvPr>
        </p:nvSpPr>
        <p:spPr>
          <a:xfrm>
            <a:off x="966731" y="6432404"/>
            <a:ext cx="21336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5" r:id="rId5"/>
    <p:sldLayoutId id="2147483656" r:id="rId6"/>
    <p:sldLayoutId id="2147483657" r:id="rId7"/>
    <p:sldLayoutId id="2147483658" r:id="rId8"/>
    <p:sldLayoutId id="2147483659" r:id="rId9"/>
    <p:sldLayoutId id="2147483660" r:id="rId10"/>
    <p:sldLayoutId id="2147483661"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tmp"/><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jfif"/><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8.tmp"/><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hyperlink" Target="https://www.deprescribing.org/deprescribing-in-ltc-framework/Identifying-Residents-Infographic/" TargetMode="External"/></Relationships>
</file>

<file path=ppt/slides/_rels/slide14.xml.rels><?xml version="1.0" encoding="UTF-8" standalone="yes"?>
<Relationships xmlns="http://schemas.openxmlformats.org/package/2006/relationships"><Relationship Id="rId8" Type="http://schemas.openxmlformats.org/officeDocument/2006/relationships/image" Target="../media/image6.jfif"/><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mailto:deprescribing@bruyere.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fif"/><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6.jfif"/><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70" name="Google Shape;70;p1"/>
          <p:cNvSpPr txBox="1">
            <a:spLocks noGrp="1"/>
          </p:cNvSpPr>
          <p:nvPr>
            <p:ph type="ctrTitle"/>
          </p:nvPr>
        </p:nvSpPr>
        <p:spPr>
          <a:xfrm>
            <a:off x="93785" y="3236495"/>
            <a:ext cx="8897815" cy="1274491"/>
          </a:xfrm>
          <a:prstGeom prst="rect">
            <a:avLst/>
          </a:prstGeom>
          <a:noFill/>
          <a:ln>
            <a:noFill/>
          </a:ln>
        </p:spPr>
        <p:txBody>
          <a:bodyPr spcFirstLastPara="1" wrap="square" lIns="91425" tIns="45700" rIns="91425" bIns="45700" anchor="t" anchorCtr="0">
            <a:normAutofit/>
          </a:bodyPr>
          <a:lstStyle/>
          <a:p>
            <a:pPr lvl="0"/>
            <a:r>
              <a:rPr lang="en-CA" sz="3000" dirty="0" smtClean="0"/>
              <a:t>Identifying LTC Residents </a:t>
            </a:r>
            <a:r>
              <a:rPr lang="en-CA" sz="3000" dirty="0"/>
              <a:t>for Medication </a:t>
            </a:r>
            <a:r>
              <a:rPr lang="en-CA" sz="3000" dirty="0" smtClean="0"/>
              <a:t>Assessments: </a:t>
            </a:r>
            <a:r>
              <a:rPr lang="en-CA" sz="3000" dirty="0"/>
              <a:t>The Important Role of the Personal Support Worker</a:t>
            </a:r>
            <a:endParaRPr sz="3000" dirty="0"/>
          </a:p>
        </p:txBody>
      </p:sp>
      <p:sp>
        <p:nvSpPr>
          <p:cNvPr id="71" name="Google Shape;71;p1"/>
          <p:cNvSpPr txBox="1">
            <a:spLocks noGrp="1"/>
          </p:cNvSpPr>
          <p:nvPr>
            <p:ph type="subTitle" idx="1"/>
          </p:nvPr>
        </p:nvSpPr>
        <p:spPr>
          <a:xfrm>
            <a:off x="128645" y="4905183"/>
            <a:ext cx="6896476" cy="581526"/>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SzPts val="2000"/>
              <a:buNone/>
            </a:pPr>
            <a:r>
              <a:rPr lang="en-US" dirty="0" smtClean="0"/>
              <a:t>Last updated: July 6</a:t>
            </a:r>
            <a:r>
              <a:rPr lang="en-US" baseline="30000" dirty="0" smtClean="0"/>
              <a:t>th</a:t>
            </a:r>
            <a:r>
              <a:rPr lang="en-US" dirty="0" smtClean="0"/>
              <a:t>, 2021</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467" y="495062"/>
            <a:ext cx="4657725" cy="1143000"/>
          </a:xfrm>
        </p:spPr>
        <p:txBody>
          <a:bodyPr/>
          <a:lstStyle/>
          <a:p>
            <a:r>
              <a:rPr lang="en-CA" dirty="0" smtClean="0"/>
              <a:t>What to Monitor For</a:t>
            </a:r>
            <a:endParaRPr lang="en-US" dirty="0"/>
          </a:p>
        </p:txBody>
      </p:sp>
      <p:sp>
        <p:nvSpPr>
          <p:cNvPr id="6" name="TextBox 5"/>
          <p:cNvSpPr txBox="1"/>
          <p:nvPr/>
        </p:nvSpPr>
        <p:spPr>
          <a:xfrm>
            <a:off x="2640330" y="1268730"/>
            <a:ext cx="891540" cy="738664"/>
          </a:xfrm>
          <a:prstGeom prst="rect">
            <a:avLst/>
          </a:prstGeom>
          <a:solidFill>
            <a:schemeClr val="bg1"/>
          </a:solidFill>
        </p:spPr>
        <p:txBody>
          <a:bodyPr wrap="square" rtlCol="0">
            <a:spAutoFit/>
          </a:bodyPr>
          <a:lstStyle/>
          <a:p>
            <a:endParaRPr lang="en-CA" dirty="0" smtClean="0"/>
          </a:p>
          <a:p>
            <a:endParaRPr lang="en-CA" dirty="0"/>
          </a:p>
          <a:p>
            <a:endParaRPr lang="en-US" dirty="0"/>
          </a:p>
        </p:txBody>
      </p:sp>
      <p:pic>
        <p:nvPicPr>
          <p:cNvPr id="4" name="Picture 3"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00487" y="494900"/>
            <a:ext cx="2857899" cy="5725324"/>
          </a:xfrm>
          <a:prstGeom prst="rect">
            <a:avLst/>
          </a:prstGeom>
        </p:spPr>
      </p:pic>
    </p:spTree>
    <p:extLst>
      <p:ext uri="{BB962C8B-B14F-4D97-AF65-F5344CB8AC3E}">
        <p14:creationId xmlns:p14="http://schemas.microsoft.com/office/powerpoint/2010/main" val="12359348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 to Rita</a:t>
            </a:r>
            <a:endParaRPr lang="en-US" dirty="0"/>
          </a:p>
        </p:txBody>
      </p:sp>
      <p:sp>
        <p:nvSpPr>
          <p:cNvPr id="6" name="Text Placeholder 5"/>
          <p:cNvSpPr>
            <a:spLocks noGrp="1"/>
          </p:cNvSpPr>
          <p:nvPr>
            <p:ph type="body" idx="4"/>
          </p:nvPr>
        </p:nvSpPr>
        <p:spPr>
          <a:xfrm>
            <a:off x="4607170" y="2024631"/>
            <a:ext cx="3927231" cy="3726446"/>
          </a:xfrm>
        </p:spPr>
        <p:txBody>
          <a:bodyPr/>
          <a:lstStyle/>
          <a:p>
            <a:r>
              <a:rPr lang="en-US" dirty="0" smtClean="0"/>
              <a:t>How is the resident doing today?</a:t>
            </a:r>
          </a:p>
          <a:p>
            <a:endParaRPr lang="en-US" dirty="0"/>
          </a:p>
          <a:p>
            <a:r>
              <a:rPr lang="en-US" dirty="0" smtClean="0"/>
              <a:t>What should I be looking out for?</a:t>
            </a:r>
          </a:p>
          <a:p>
            <a:endParaRPr lang="en-US" dirty="0"/>
          </a:p>
          <a:p>
            <a:r>
              <a:rPr lang="en-US" dirty="0" smtClean="0"/>
              <a:t>Are there any changes that I notice?</a:t>
            </a:r>
            <a:endParaRPr lang="en-US" dirty="0"/>
          </a:p>
        </p:txBody>
      </p:sp>
      <p:pic>
        <p:nvPicPr>
          <p:cNvPr id="5" name="Content Placeholder 4">
            <a:extLst>
              <a:ext uri="{FF2B5EF4-FFF2-40B4-BE49-F238E27FC236}">
                <a16:creationId xmlns="" xmlns:a16="http://schemas.microsoft.com/office/drawing/2014/main" id="{971FEFEC-5C1A-42CC-AC42-B19CFE5882B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9357" y="1475642"/>
            <a:ext cx="3698663" cy="4171950"/>
          </a:xfrm>
          <a:prstGeom prst="rect">
            <a:avLst/>
          </a:prstGeom>
        </p:spPr>
      </p:pic>
      <p:sp>
        <p:nvSpPr>
          <p:cNvPr id="3" name="Right Arrow 2"/>
          <p:cNvSpPr/>
          <p:nvPr/>
        </p:nvSpPr>
        <p:spPr>
          <a:xfrm rot="19844019">
            <a:off x="2847959" y="1499919"/>
            <a:ext cx="855785" cy="337038"/>
          </a:xfrm>
          <a:prstGeom prst="rightArrow">
            <a:avLst>
              <a:gd name="adj1" fmla="val 50000"/>
              <a:gd name="adj2" fmla="val 7087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3731511" y="952422"/>
            <a:ext cx="1505949" cy="584775"/>
          </a:xfrm>
          <a:prstGeom prst="rect">
            <a:avLst/>
          </a:prstGeom>
          <a:noFill/>
          <a:ln w="28575">
            <a:solidFill>
              <a:schemeClr val="bg2"/>
            </a:solidFill>
          </a:ln>
        </p:spPr>
        <p:txBody>
          <a:bodyPr wrap="square" rtlCol="0">
            <a:spAutoFit/>
          </a:bodyPr>
          <a:lstStyle/>
          <a:p>
            <a:r>
              <a:rPr lang="en-CA" sz="1600" dirty="0"/>
              <a:t>m</a:t>
            </a:r>
            <a:r>
              <a:rPr lang="en-CA" sz="1600" dirty="0" smtClean="0"/>
              <a:t>ore sleepy during the day</a:t>
            </a:r>
            <a:endParaRPr lang="en-US" sz="1600" dirty="0"/>
          </a:p>
        </p:txBody>
      </p:sp>
      <p:sp>
        <p:nvSpPr>
          <p:cNvPr id="10" name="TextBox 9"/>
          <p:cNvSpPr txBox="1"/>
          <p:nvPr/>
        </p:nvSpPr>
        <p:spPr>
          <a:xfrm>
            <a:off x="150613" y="6005176"/>
            <a:ext cx="1883843" cy="338554"/>
          </a:xfrm>
          <a:prstGeom prst="rect">
            <a:avLst/>
          </a:prstGeom>
          <a:noFill/>
          <a:ln w="28575">
            <a:solidFill>
              <a:schemeClr val="bg2"/>
            </a:solidFill>
          </a:ln>
        </p:spPr>
        <p:txBody>
          <a:bodyPr wrap="square" rtlCol="0">
            <a:spAutoFit/>
          </a:bodyPr>
          <a:lstStyle/>
          <a:p>
            <a:r>
              <a:rPr lang="en-CA" sz="1600" dirty="0"/>
              <a:t>s</a:t>
            </a:r>
            <a:r>
              <a:rPr lang="en-CA" sz="1600" dirty="0" smtClean="0"/>
              <a:t>welling in her feet</a:t>
            </a:r>
            <a:endParaRPr lang="en-US" sz="1600" dirty="0"/>
          </a:p>
        </p:txBody>
      </p:sp>
      <p:sp>
        <p:nvSpPr>
          <p:cNvPr id="11" name="Right Arrow 10"/>
          <p:cNvSpPr/>
          <p:nvPr/>
        </p:nvSpPr>
        <p:spPr>
          <a:xfrm rot="8865827">
            <a:off x="1781905" y="5465873"/>
            <a:ext cx="855785" cy="337038"/>
          </a:xfrm>
          <a:prstGeom prst="rightArrow">
            <a:avLst>
              <a:gd name="adj1" fmla="val 50000"/>
              <a:gd name="adj2" fmla="val 7087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008716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Speak Up! Say Something!</a:t>
            </a:r>
            <a:endParaRPr lang="en-US" dirty="0"/>
          </a:p>
        </p:txBody>
      </p:sp>
      <p:sp>
        <p:nvSpPr>
          <p:cNvPr id="3" name="Text Placeholder 2"/>
          <p:cNvSpPr>
            <a:spLocks noGrp="1"/>
          </p:cNvSpPr>
          <p:nvPr>
            <p:ph type="body" idx="1"/>
          </p:nvPr>
        </p:nvSpPr>
        <p:spPr>
          <a:xfrm>
            <a:off x="434340" y="1257301"/>
            <a:ext cx="8229600" cy="4525963"/>
          </a:xfrm>
        </p:spPr>
        <p:txBody>
          <a:bodyPr/>
          <a:lstStyle/>
          <a:p>
            <a:r>
              <a:rPr lang="en-CA" dirty="0" smtClean="0">
                <a:solidFill>
                  <a:schemeClr val="tx1"/>
                </a:solidFill>
              </a:rPr>
              <a:t>Although your findings may not be medication related, it is still important to bring these concerns to other members of the care team so they can be reviewed.</a:t>
            </a:r>
          </a:p>
        </p:txBody>
      </p:sp>
      <p:graphicFrame>
        <p:nvGraphicFramePr>
          <p:cNvPr id="4" name="Diagram 3"/>
          <p:cNvGraphicFramePr/>
          <p:nvPr>
            <p:extLst>
              <p:ext uri="{D42A27DB-BD31-4B8C-83A1-F6EECF244321}">
                <p14:modId xmlns:p14="http://schemas.microsoft.com/office/powerpoint/2010/main" val="1756388078"/>
              </p:ext>
            </p:extLst>
          </p:nvPr>
        </p:nvGraphicFramePr>
        <p:xfrm>
          <a:off x="68580" y="2628900"/>
          <a:ext cx="8926830" cy="373761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969854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Tools to Help</a:t>
            </a:r>
            <a:endParaRPr lang="en-US" dirty="0"/>
          </a:p>
        </p:txBody>
      </p:sp>
      <p:pic>
        <p:nvPicPr>
          <p:cNvPr id="4" name="Picture 3"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94733" y="106600"/>
            <a:ext cx="4324954" cy="6163536"/>
          </a:xfrm>
          <a:prstGeom prst="rect">
            <a:avLst/>
          </a:prstGeom>
        </p:spPr>
      </p:pic>
      <p:sp>
        <p:nvSpPr>
          <p:cNvPr id="5" name="TextBox 4"/>
          <p:cNvSpPr txBox="1"/>
          <p:nvPr/>
        </p:nvSpPr>
        <p:spPr>
          <a:xfrm>
            <a:off x="85723" y="5316029"/>
            <a:ext cx="4238625" cy="954107"/>
          </a:xfrm>
          <a:prstGeom prst="rect">
            <a:avLst/>
          </a:prstGeom>
          <a:noFill/>
        </p:spPr>
        <p:txBody>
          <a:bodyPr wrap="square" rtlCol="0">
            <a:spAutoFit/>
          </a:bodyPr>
          <a:lstStyle/>
          <a:p>
            <a:r>
              <a:rPr lang="en-CA" dirty="0" smtClean="0"/>
              <a:t>Available from:</a:t>
            </a:r>
            <a:br>
              <a:rPr lang="en-CA" dirty="0" smtClean="0"/>
            </a:br>
            <a:r>
              <a:rPr lang="en-CA" dirty="0" smtClean="0"/>
              <a:t/>
            </a:r>
            <a:br>
              <a:rPr lang="en-CA" dirty="0" smtClean="0"/>
            </a:br>
            <a:r>
              <a:rPr lang="en-CA" dirty="0" smtClean="0">
                <a:hlinkClick r:id="rId4"/>
              </a:rPr>
              <a:t>https://www.deprescribing.org/deprescribing-in-ltc-framework/Identifying-Residents-Infographic/</a:t>
            </a:r>
            <a:r>
              <a:rPr lang="en-CA" dirty="0" smtClean="0"/>
              <a:t> </a:t>
            </a:r>
            <a:endParaRPr lang="en-US" dirty="0"/>
          </a:p>
        </p:txBody>
      </p:sp>
    </p:spTree>
    <p:extLst>
      <p:ext uri="{BB962C8B-B14F-4D97-AF65-F5344CB8AC3E}">
        <p14:creationId xmlns:p14="http://schemas.microsoft.com/office/powerpoint/2010/main" val="25430158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Back to Rita</a:t>
            </a:r>
            <a:endParaRPr lang="en-US" dirty="0"/>
          </a:p>
        </p:txBody>
      </p:sp>
      <p:graphicFrame>
        <p:nvGraphicFramePr>
          <p:cNvPr id="7" name="Diagram 6"/>
          <p:cNvGraphicFramePr/>
          <p:nvPr>
            <p:extLst>
              <p:ext uri="{D42A27DB-BD31-4B8C-83A1-F6EECF244321}">
                <p14:modId xmlns:p14="http://schemas.microsoft.com/office/powerpoint/2010/main" val="677362363"/>
              </p:ext>
            </p:extLst>
          </p:nvPr>
        </p:nvGraphicFramePr>
        <p:xfrm>
          <a:off x="199293" y="1266093"/>
          <a:ext cx="3575538" cy="504092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8" name="Content Placeholder 4">
            <a:extLst>
              <a:ext uri="{FF2B5EF4-FFF2-40B4-BE49-F238E27FC236}">
                <a16:creationId xmlns="" xmlns:a16="http://schemas.microsoft.com/office/drawing/2014/main" id="{971FEFEC-5C1A-42CC-AC42-B19CFE5882B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560711" y="1440472"/>
            <a:ext cx="3698663" cy="4171950"/>
          </a:xfrm>
          <a:prstGeom prst="rect">
            <a:avLst/>
          </a:prstGeom>
        </p:spPr>
      </p:pic>
    </p:spTree>
    <p:extLst>
      <p:ext uri="{BB962C8B-B14F-4D97-AF65-F5344CB8AC3E}">
        <p14:creationId xmlns:p14="http://schemas.microsoft.com/office/powerpoint/2010/main" val="9651295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Check-in</a:t>
            </a:r>
            <a:endParaRPr lang="en-US" dirty="0"/>
          </a:p>
        </p:txBody>
      </p:sp>
      <p:sp>
        <p:nvSpPr>
          <p:cNvPr id="3" name="Text Placeholder 2"/>
          <p:cNvSpPr>
            <a:spLocks noGrp="1"/>
          </p:cNvSpPr>
          <p:nvPr>
            <p:ph type="body" idx="1"/>
          </p:nvPr>
        </p:nvSpPr>
        <p:spPr>
          <a:xfrm>
            <a:off x="480646" y="1143001"/>
            <a:ext cx="8229600" cy="5070230"/>
          </a:xfrm>
        </p:spPr>
        <p:txBody>
          <a:bodyPr>
            <a:normAutofit/>
          </a:bodyPr>
          <a:lstStyle/>
          <a:p>
            <a:pPr marL="114300" indent="0">
              <a:buNone/>
            </a:pPr>
            <a:r>
              <a:rPr lang="en-CA" dirty="0"/>
              <a:t>1</a:t>
            </a:r>
            <a:r>
              <a:rPr lang="en-CA" dirty="0" smtClean="0"/>
              <a:t>. As a PSW, what should you monitor for?</a:t>
            </a:r>
          </a:p>
          <a:p>
            <a:pPr marL="1085850" lvl="1" indent="-514350">
              <a:buFont typeface="+mj-lt"/>
              <a:buAutoNum type="alphaLcPeriod"/>
            </a:pPr>
            <a:r>
              <a:rPr lang="en-CA" dirty="0" smtClean="0"/>
              <a:t>New symptoms</a:t>
            </a:r>
          </a:p>
          <a:p>
            <a:pPr marL="1085850" lvl="1" indent="-514350">
              <a:buFont typeface="+mj-lt"/>
              <a:buAutoNum type="alphaLcPeriod"/>
            </a:pPr>
            <a:r>
              <a:rPr lang="en-CA" dirty="0" smtClean="0"/>
              <a:t>Changing or worsening symptoms</a:t>
            </a:r>
          </a:p>
          <a:p>
            <a:pPr marL="1085850" lvl="1" indent="-514350">
              <a:buFont typeface="+mj-lt"/>
              <a:buAutoNum type="alphaLcPeriod"/>
            </a:pPr>
            <a:r>
              <a:rPr lang="en-CA" dirty="0" smtClean="0"/>
              <a:t>Chronic symptoms that are bothersome</a:t>
            </a:r>
          </a:p>
          <a:p>
            <a:pPr marL="1085850" lvl="1" indent="-514350">
              <a:buFont typeface="+mj-lt"/>
              <a:buAutoNum type="alphaLcPeriod"/>
            </a:pPr>
            <a:r>
              <a:rPr lang="en-CA" dirty="0" smtClean="0"/>
              <a:t>All of the above</a:t>
            </a:r>
          </a:p>
          <a:p>
            <a:pPr marL="114300" indent="0">
              <a:buNone/>
            </a:pPr>
            <a:r>
              <a:rPr lang="en-CA" dirty="0" smtClean="0"/>
              <a:t>2. What should you do when you notice a change in a resident?</a:t>
            </a:r>
            <a:endParaRPr lang="en-CA" dirty="0"/>
          </a:p>
          <a:p>
            <a:pPr marL="1028700" lvl="1" indent="-457200">
              <a:buFont typeface="+mj-lt"/>
              <a:buAutoNum type="alphaLcPeriod"/>
            </a:pPr>
            <a:r>
              <a:rPr lang="en-CA" dirty="0" smtClean="0"/>
              <a:t>Say nothing</a:t>
            </a:r>
            <a:endParaRPr lang="en-CA" dirty="0"/>
          </a:p>
          <a:p>
            <a:pPr marL="1028700" lvl="1" indent="-457200">
              <a:buFont typeface="+mj-lt"/>
              <a:buAutoNum type="alphaLcPeriod"/>
            </a:pPr>
            <a:r>
              <a:rPr lang="en-CA" dirty="0" smtClean="0"/>
              <a:t>Flag your concerns with nursing</a:t>
            </a:r>
            <a:endParaRPr lang="en-CA" dirty="0"/>
          </a:p>
          <a:p>
            <a:pPr marL="1028700" lvl="1" indent="-457200">
              <a:buFont typeface="+mj-lt"/>
              <a:buAutoNum type="alphaLcPeriod"/>
            </a:pPr>
            <a:r>
              <a:rPr lang="en-CA" dirty="0" smtClean="0"/>
              <a:t>Hope the symptom goes away</a:t>
            </a:r>
            <a:endParaRPr lang="en-CA" dirty="0"/>
          </a:p>
          <a:p>
            <a:pPr marL="1028700" lvl="1" indent="-457200">
              <a:buFont typeface="+mj-lt"/>
              <a:buAutoNum type="alphaLcPeriod"/>
            </a:pPr>
            <a:r>
              <a:rPr lang="en-CA" dirty="0"/>
              <a:t>I am not </a:t>
            </a:r>
            <a:r>
              <a:rPr lang="en-CA" dirty="0" smtClean="0"/>
              <a:t>sure</a:t>
            </a:r>
          </a:p>
          <a:p>
            <a:pPr marL="1085850" lvl="1" indent="-514350">
              <a:buFont typeface="+mj-lt"/>
              <a:buAutoNum type="alphaLcPeriod"/>
            </a:pPr>
            <a:endParaRPr lang="en-CA" dirty="0" smtClean="0"/>
          </a:p>
          <a:p>
            <a:pPr lvl="1"/>
            <a:endParaRPr lang="en-US" dirty="0"/>
          </a:p>
        </p:txBody>
      </p:sp>
    </p:spTree>
    <p:extLst>
      <p:ext uri="{BB962C8B-B14F-4D97-AF65-F5344CB8AC3E}">
        <p14:creationId xmlns:p14="http://schemas.microsoft.com/office/powerpoint/2010/main" val="8311064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Final thoughts</a:t>
            </a:r>
            <a:endParaRPr lang="en-US" dirty="0"/>
          </a:p>
        </p:txBody>
      </p:sp>
      <p:sp>
        <p:nvSpPr>
          <p:cNvPr id="3" name="Text Placeholder 2"/>
          <p:cNvSpPr>
            <a:spLocks noGrp="1"/>
          </p:cNvSpPr>
          <p:nvPr>
            <p:ph type="body" idx="1"/>
          </p:nvPr>
        </p:nvSpPr>
        <p:spPr/>
        <p:txBody>
          <a:bodyPr/>
          <a:lstStyle/>
          <a:p>
            <a:r>
              <a:rPr lang="en-CA" dirty="0" smtClean="0"/>
              <a:t>You are an important member of the care team</a:t>
            </a:r>
          </a:p>
          <a:p>
            <a:endParaRPr lang="en-CA" dirty="0" smtClean="0"/>
          </a:p>
          <a:p>
            <a:r>
              <a:rPr lang="en-CA" dirty="0" smtClean="0"/>
              <a:t>Use the tools available to you</a:t>
            </a:r>
            <a:endParaRPr lang="en-US" dirty="0" smtClean="0"/>
          </a:p>
          <a:p>
            <a:endParaRPr lang="en-US" dirty="0" smtClean="0"/>
          </a:p>
          <a:p>
            <a:r>
              <a:rPr lang="en-US" dirty="0" smtClean="0"/>
              <a:t>Be </a:t>
            </a:r>
            <a:r>
              <a:rPr lang="en-US" dirty="0"/>
              <a:t>the eyes, ears and voice for the ones you care for</a:t>
            </a:r>
          </a:p>
          <a:p>
            <a:endParaRPr lang="en-US" dirty="0"/>
          </a:p>
        </p:txBody>
      </p:sp>
    </p:spTree>
    <p:extLst>
      <p:ext uri="{BB962C8B-B14F-4D97-AF65-F5344CB8AC3E}">
        <p14:creationId xmlns:p14="http://schemas.microsoft.com/office/powerpoint/2010/main" val="31882057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Group discussion about what happens at your LTC home</a:t>
            </a:r>
            <a:endParaRPr lang="en-US" dirty="0"/>
          </a:p>
        </p:txBody>
      </p:sp>
      <p:sp>
        <p:nvSpPr>
          <p:cNvPr id="5" name="Text Placeholder 4"/>
          <p:cNvSpPr>
            <a:spLocks noGrp="1"/>
          </p:cNvSpPr>
          <p:nvPr>
            <p:ph type="body" idx="1"/>
          </p:nvPr>
        </p:nvSpPr>
        <p:spPr>
          <a:xfrm>
            <a:off x="797169" y="1479610"/>
            <a:ext cx="3434861" cy="1732513"/>
          </a:xfrm>
          <a:prstGeom prst="wedgeRoundRectCallout">
            <a:avLst/>
          </a:prstGeom>
        </p:spPr>
        <p:style>
          <a:lnRef idx="1">
            <a:schemeClr val="accent4"/>
          </a:lnRef>
          <a:fillRef idx="2">
            <a:schemeClr val="accent4"/>
          </a:fillRef>
          <a:effectRef idx="1">
            <a:schemeClr val="accent4"/>
          </a:effectRef>
          <a:fontRef idx="minor">
            <a:schemeClr val="dk1"/>
          </a:fontRef>
        </p:style>
        <p:txBody>
          <a:bodyPr rtlCol="0" anchor="ctr">
            <a:normAutofit fontScale="92500" lnSpcReduction="10000"/>
          </a:bodyPr>
          <a:lstStyle/>
          <a:p>
            <a:r>
              <a:rPr lang="en-CA" dirty="0" smtClean="0"/>
              <a:t>How would you report a change you notice in a resident you care for?</a:t>
            </a:r>
            <a:endParaRPr lang="en-US" dirty="0"/>
          </a:p>
        </p:txBody>
      </p:sp>
      <p:sp>
        <p:nvSpPr>
          <p:cNvPr id="7" name="Text Placeholder 4"/>
          <p:cNvSpPr txBox="1">
            <a:spLocks/>
          </p:cNvSpPr>
          <p:nvPr/>
        </p:nvSpPr>
        <p:spPr>
          <a:xfrm>
            <a:off x="5134708" y="1971985"/>
            <a:ext cx="3446586" cy="1852246"/>
          </a:xfrm>
          <a:prstGeom prst="wedgeRoundRectCallout">
            <a:avLst/>
          </a:prstGeom>
        </p:spPr>
        <p:style>
          <a:lnRef idx="1">
            <a:schemeClr val="accent5"/>
          </a:lnRef>
          <a:fillRef idx="2">
            <a:schemeClr val="accent5"/>
          </a:fillRef>
          <a:effectRef idx="1">
            <a:schemeClr val="accent5"/>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marR="0" lvl="0" algn="l" rtl="0">
              <a:lnSpc>
                <a:spcPct val="100000"/>
              </a:lnSpc>
              <a:spcBef>
                <a:spcPts val="0"/>
              </a:spcBef>
              <a:spcAft>
                <a:spcPts val="0"/>
              </a:spcAft>
            </a:defPPr>
            <a:lvl1pPr marL="457200" marR="0" lvl="0" indent="-342900" algn="l" rtl="0">
              <a:lnSpc>
                <a:spcPct val="100000"/>
              </a:lnSpc>
              <a:spcBef>
                <a:spcPts val="360"/>
              </a:spcBef>
              <a:spcAft>
                <a:spcPts val="0"/>
              </a:spcAft>
              <a:buClr>
                <a:schemeClr val="accent3"/>
              </a:buClr>
              <a:buSzPts val="1800"/>
              <a:buFont typeface="Arial"/>
              <a:buChar char="•"/>
              <a:defRPr sz="2600" b="0" i="0" u="none" strike="noStrike" cap="none">
                <a:solidFill>
                  <a:srgbClr val="3F3F3F"/>
                </a:solidFill>
                <a:latin typeface="Calibri"/>
                <a:ea typeface="Calibri"/>
                <a:cs typeface="Calibri"/>
                <a:sym typeface="Calibri"/>
              </a:defRPr>
            </a:lvl1pPr>
            <a:lvl2pPr marL="914400" marR="0" lvl="1" indent="-342900" algn="l" rtl="0">
              <a:lnSpc>
                <a:spcPct val="100000"/>
              </a:lnSpc>
              <a:spcBef>
                <a:spcPts val="360"/>
              </a:spcBef>
              <a:spcAft>
                <a:spcPts val="0"/>
              </a:spcAft>
              <a:buClr>
                <a:schemeClr val="accent3"/>
              </a:buClr>
              <a:buSzPts val="1800"/>
              <a:buFont typeface="Arial"/>
              <a:buChar char="–"/>
              <a:defRPr sz="2200" b="0" i="0" u="none" strike="noStrike" cap="none">
                <a:solidFill>
                  <a:srgbClr val="404040"/>
                </a:solidFill>
                <a:latin typeface="Calibri"/>
                <a:ea typeface="Calibri"/>
                <a:cs typeface="Calibri"/>
                <a:sym typeface="Calibri"/>
              </a:defRPr>
            </a:lvl2pPr>
            <a:lvl3pPr marL="1371600" marR="0" lvl="2" indent="-342900" algn="l" rtl="0">
              <a:lnSpc>
                <a:spcPct val="100000"/>
              </a:lnSpc>
              <a:spcBef>
                <a:spcPts val="360"/>
              </a:spcBef>
              <a:spcAft>
                <a:spcPts val="0"/>
              </a:spcAft>
              <a:buClr>
                <a:schemeClr val="accent3"/>
              </a:buClr>
              <a:buSzPts val="1800"/>
              <a:buFont typeface="Arial"/>
              <a:buChar char="•"/>
              <a:defRPr sz="1800" b="0" i="0" u="none" strike="noStrike" cap="none">
                <a:solidFill>
                  <a:srgbClr val="404040"/>
                </a:solidFill>
                <a:latin typeface="Calibri"/>
                <a:ea typeface="Calibri"/>
                <a:cs typeface="Calibri"/>
                <a:sym typeface="Calibri"/>
              </a:defRPr>
            </a:lvl3pPr>
            <a:lvl4pPr marL="1828800" marR="0" lvl="3" indent="-342900" algn="l" rtl="0">
              <a:lnSpc>
                <a:spcPct val="100000"/>
              </a:lnSpc>
              <a:spcBef>
                <a:spcPts val="360"/>
              </a:spcBef>
              <a:spcAft>
                <a:spcPts val="0"/>
              </a:spcAft>
              <a:buClr>
                <a:schemeClr val="accent3"/>
              </a:buClr>
              <a:buSzPts val="1800"/>
              <a:buFont typeface="Arial"/>
              <a:buChar char="–"/>
              <a:defRPr sz="1400" b="0" i="0" u="none" strike="noStrike" cap="none">
                <a:solidFill>
                  <a:srgbClr val="404040"/>
                </a:solidFill>
                <a:latin typeface="Calibri"/>
                <a:ea typeface="Calibri"/>
                <a:cs typeface="Calibri"/>
                <a:sym typeface="Calibri"/>
              </a:defRPr>
            </a:lvl4pPr>
            <a:lvl5pPr marL="2286000" marR="0" lvl="4" indent="-342900" algn="l" rtl="0">
              <a:lnSpc>
                <a:spcPct val="100000"/>
              </a:lnSpc>
              <a:spcBef>
                <a:spcPts val="360"/>
              </a:spcBef>
              <a:spcAft>
                <a:spcPts val="0"/>
              </a:spcAft>
              <a:buClr>
                <a:schemeClr val="accent3"/>
              </a:buClr>
              <a:buSzPts val="1800"/>
              <a:buFont typeface="Arial"/>
              <a:buChar char="»"/>
              <a:defRPr sz="1200" b="0" i="0" u="none" strike="noStrike" cap="none">
                <a:solidFill>
                  <a:srgbClr val="404040"/>
                </a:solidFill>
                <a:latin typeface="Calibri"/>
                <a:ea typeface="Calibri"/>
                <a:cs typeface="Calibri"/>
                <a:sym typeface="Calibri"/>
              </a:defRPr>
            </a:lvl5pPr>
            <a:lvl6pPr marL="2743200" marR="0" lvl="5"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6pPr>
            <a:lvl7pPr marL="3200400" marR="0" lvl="6"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7pPr>
            <a:lvl8pPr marL="3657600" marR="0" lvl="7"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8pPr>
            <a:lvl9pPr marL="4114800" marR="0" lvl="8"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9pPr>
          </a:lstStyle>
          <a:p>
            <a:r>
              <a:rPr lang="en-CA" dirty="0" smtClean="0"/>
              <a:t>What challenges do you anticipate? What are some possible solutions?</a:t>
            </a:r>
            <a:endParaRPr lang="en-US" dirty="0"/>
          </a:p>
        </p:txBody>
      </p:sp>
      <p:sp>
        <p:nvSpPr>
          <p:cNvPr id="8" name="Text Placeholder 4"/>
          <p:cNvSpPr txBox="1">
            <a:spLocks/>
          </p:cNvSpPr>
          <p:nvPr/>
        </p:nvSpPr>
        <p:spPr>
          <a:xfrm>
            <a:off x="1887416" y="3894569"/>
            <a:ext cx="3376246" cy="2060759"/>
          </a:xfrm>
          <a:prstGeom prst="wedgeRoundRectCallout">
            <a:avLst/>
          </a:prstGeom>
        </p:spPr>
        <p:style>
          <a:lnRef idx="1">
            <a:schemeClr val="accent3"/>
          </a:lnRef>
          <a:fillRef idx="2">
            <a:schemeClr val="accent3"/>
          </a:fillRef>
          <a:effectRef idx="1">
            <a:schemeClr val="accent3"/>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marR="0" lvl="0" algn="l" rtl="0">
              <a:lnSpc>
                <a:spcPct val="100000"/>
              </a:lnSpc>
              <a:spcBef>
                <a:spcPts val="0"/>
              </a:spcBef>
              <a:spcAft>
                <a:spcPts val="0"/>
              </a:spcAft>
            </a:defPPr>
            <a:lvl1pPr marL="457200" marR="0" lvl="0" indent="-342900" algn="l" rtl="0">
              <a:lnSpc>
                <a:spcPct val="100000"/>
              </a:lnSpc>
              <a:spcBef>
                <a:spcPts val="360"/>
              </a:spcBef>
              <a:spcAft>
                <a:spcPts val="0"/>
              </a:spcAft>
              <a:buClr>
                <a:schemeClr val="accent3"/>
              </a:buClr>
              <a:buSzPts val="1800"/>
              <a:buFont typeface="Arial"/>
              <a:buChar char="•"/>
              <a:defRPr sz="2600" b="0" i="0" u="none" strike="noStrike" cap="none">
                <a:solidFill>
                  <a:srgbClr val="3F3F3F"/>
                </a:solidFill>
                <a:latin typeface="Calibri"/>
                <a:ea typeface="Calibri"/>
                <a:cs typeface="Calibri"/>
                <a:sym typeface="Calibri"/>
              </a:defRPr>
            </a:lvl1pPr>
            <a:lvl2pPr marL="914400" marR="0" lvl="1" indent="-342900" algn="l" rtl="0">
              <a:lnSpc>
                <a:spcPct val="100000"/>
              </a:lnSpc>
              <a:spcBef>
                <a:spcPts val="360"/>
              </a:spcBef>
              <a:spcAft>
                <a:spcPts val="0"/>
              </a:spcAft>
              <a:buClr>
                <a:schemeClr val="accent3"/>
              </a:buClr>
              <a:buSzPts val="1800"/>
              <a:buFont typeface="Arial"/>
              <a:buChar char="–"/>
              <a:defRPr sz="2200" b="0" i="0" u="none" strike="noStrike" cap="none">
                <a:solidFill>
                  <a:srgbClr val="404040"/>
                </a:solidFill>
                <a:latin typeface="Calibri"/>
                <a:ea typeface="Calibri"/>
                <a:cs typeface="Calibri"/>
                <a:sym typeface="Calibri"/>
              </a:defRPr>
            </a:lvl2pPr>
            <a:lvl3pPr marL="1371600" marR="0" lvl="2" indent="-342900" algn="l" rtl="0">
              <a:lnSpc>
                <a:spcPct val="100000"/>
              </a:lnSpc>
              <a:spcBef>
                <a:spcPts val="360"/>
              </a:spcBef>
              <a:spcAft>
                <a:spcPts val="0"/>
              </a:spcAft>
              <a:buClr>
                <a:schemeClr val="accent3"/>
              </a:buClr>
              <a:buSzPts val="1800"/>
              <a:buFont typeface="Arial"/>
              <a:buChar char="•"/>
              <a:defRPr sz="1800" b="0" i="0" u="none" strike="noStrike" cap="none">
                <a:solidFill>
                  <a:srgbClr val="404040"/>
                </a:solidFill>
                <a:latin typeface="Calibri"/>
                <a:ea typeface="Calibri"/>
                <a:cs typeface="Calibri"/>
                <a:sym typeface="Calibri"/>
              </a:defRPr>
            </a:lvl3pPr>
            <a:lvl4pPr marL="1828800" marR="0" lvl="3" indent="-342900" algn="l" rtl="0">
              <a:lnSpc>
                <a:spcPct val="100000"/>
              </a:lnSpc>
              <a:spcBef>
                <a:spcPts val="360"/>
              </a:spcBef>
              <a:spcAft>
                <a:spcPts val="0"/>
              </a:spcAft>
              <a:buClr>
                <a:schemeClr val="accent3"/>
              </a:buClr>
              <a:buSzPts val="1800"/>
              <a:buFont typeface="Arial"/>
              <a:buChar char="–"/>
              <a:defRPr sz="1400" b="0" i="0" u="none" strike="noStrike" cap="none">
                <a:solidFill>
                  <a:srgbClr val="404040"/>
                </a:solidFill>
                <a:latin typeface="Calibri"/>
                <a:ea typeface="Calibri"/>
                <a:cs typeface="Calibri"/>
                <a:sym typeface="Calibri"/>
              </a:defRPr>
            </a:lvl4pPr>
            <a:lvl5pPr marL="2286000" marR="0" lvl="4" indent="-342900" algn="l" rtl="0">
              <a:lnSpc>
                <a:spcPct val="100000"/>
              </a:lnSpc>
              <a:spcBef>
                <a:spcPts val="360"/>
              </a:spcBef>
              <a:spcAft>
                <a:spcPts val="0"/>
              </a:spcAft>
              <a:buClr>
                <a:schemeClr val="accent3"/>
              </a:buClr>
              <a:buSzPts val="1800"/>
              <a:buFont typeface="Arial"/>
              <a:buChar char="»"/>
              <a:defRPr sz="1200" b="0" i="0" u="none" strike="noStrike" cap="none">
                <a:solidFill>
                  <a:srgbClr val="404040"/>
                </a:solidFill>
                <a:latin typeface="Calibri"/>
                <a:ea typeface="Calibri"/>
                <a:cs typeface="Calibri"/>
                <a:sym typeface="Calibri"/>
              </a:defRPr>
            </a:lvl5pPr>
            <a:lvl6pPr marL="2743200" marR="0" lvl="5"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6pPr>
            <a:lvl7pPr marL="3200400" marR="0" lvl="6"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7pPr>
            <a:lvl8pPr marL="3657600" marR="0" lvl="7"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8pPr>
            <a:lvl9pPr marL="4114800" marR="0" lvl="8"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9pPr>
          </a:lstStyle>
          <a:p>
            <a:r>
              <a:rPr lang="en-CA" dirty="0" smtClean="0"/>
              <a:t>Do you have any brief experiences to share?</a:t>
            </a:r>
            <a:endParaRPr lang="en-US" dirty="0"/>
          </a:p>
        </p:txBody>
      </p:sp>
    </p:spTree>
    <p:extLst>
      <p:ext uri="{BB962C8B-B14F-4D97-AF65-F5344CB8AC3E}">
        <p14:creationId xmlns:p14="http://schemas.microsoft.com/office/powerpoint/2010/main" val="27485228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Acknowledgements </a:t>
            </a:r>
            <a:endParaRPr lang="en-US" dirty="0"/>
          </a:p>
        </p:txBody>
      </p:sp>
      <p:sp>
        <p:nvSpPr>
          <p:cNvPr id="3" name="Text Placeholder 2"/>
          <p:cNvSpPr>
            <a:spLocks noGrp="1"/>
          </p:cNvSpPr>
          <p:nvPr>
            <p:ph type="body" idx="1"/>
          </p:nvPr>
        </p:nvSpPr>
        <p:spPr/>
        <p:txBody>
          <a:bodyPr/>
          <a:lstStyle/>
          <a:p>
            <a:r>
              <a:rPr lang="en-CA" dirty="0" smtClean="0"/>
              <a:t>This presentation was created by the Bruyère Deprescribing research team in conjunction with LTC stakeholders, PSWs and PSW educators</a:t>
            </a:r>
          </a:p>
          <a:p>
            <a:r>
              <a:rPr lang="en-CA" dirty="0" smtClean="0"/>
              <a:t>It is in </a:t>
            </a:r>
            <a:r>
              <a:rPr lang="en-CA" dirty="0"/>
              <a:t>draft </a:t>
            </a:r>
            <a:r>
              <a:rPr lang="en-CA" dirty="0" smtClean="0"/>
              <a:t>format</a:t>
            </a:r>
          </a:p>
          <a:p>
            <a:r>
              <a:rPr lang="en-CA" dirty="0" smtClean="0"/>
              <a:t>For questions, comments or concerns, please contact </a:t>
            </a:r>
            <a:r>
              <a:rPr lang="en-CA" dirty="0" smtClean="0">
                <a:hlinkClick r:id="rId2"/>
              </a:rPr>
              <a:t>deprescribing@bruyere.org</a:t>
            </a:r>
            <a:endParaRPr lang="en-CA" dirty="0" smtClean="0"/>
          </a:p>
          <a:p>
            <a:endParaRPr lang="en-US" dirty="0"/>
          </a:p>
        </p:txBody>
      </p:sp>
    </p:spTree>
    <p:extLst>
      <p:ext uri="{BB962C8B-B14F-4D97-AF65-F5344CB8AC3E}">
        <p14:creationId xmlns:p14="http://schemas.microsoft.com/office/powerpoint/2010/main" val="13278767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1143000"/>
          </a:xfrm>
        </p:spPr>
        <p:txBody>
          <a:bodyPr/>
          <a:lstStyle/>
          <a:p>
            <a:r>
              <a:rPr lang="fr-CA" dirty="0" smtClean="0"/>
              <a:t>Objectives</a:t>
            </a:r>
            <a:endParaRPr lang="en-CA" dirty="0"/>
          </a:p>
        </p:txBody>
      </p:sp>
      <p:sp>
        <p:nvSpPr>
          <p:cNvPr id="5" name="Content Placeholder 2"/>
          <p:cNvSpPr txBox="1">
            <a:spLocks/>
          </p:cNvSpPr>
          <p:nvPr/>
        </p:nvSpPr>
        <p:spPr>
          <a:xfrm>
            <a:off x="457200" y="1342293"/>
            <a:ext cx="8229600" cy="4525963"/>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100000"/>
              </a:lnSpc>
              <a:spcBef>
                <a:spcPts val="360"/>
              </a:spcBef>
              <a:spcAft>
                <a:spcPts val="0"/>
              </a:spcAft>
              <a:buClr>
                <a:schemeClr val="accent3"/>
              </a:buClr>
              <a:buSzPts val="1800"/>
              <a:buFont typeface="Arial"/>
              <a:buChar char="•"/>
              <a:defRPr sz="2600" b="0" i="0" u="none" strike="noStrike" cap="none">
                <a:solidFill>
                  <a:srgbClr val="3F3F3F"/>
                </a:solidFill>
                <a:latin typeface="Calibri"/>
                <a:ea typeface="Calibri"/>
                <a:cs typeface="Calibri"/>
                <a:sym typeface="Calibri"/>
              </a:defRPr>
            </a:lvl1pPr>
            <a:lvl2pPr marL="914400" marR="0" lvl="1" indent="-342900" algn="l" rtl="0">
              <a:lnSpc>
                <a:spcPct val="100000"/>
              </a:lnSpc>
              <a:spcBef>
                <a:spcPts val="360"/>
              </a:spcBef>
              <a:spcAft>
                <a:spcPts val="0"/>
              </a:spcAft>
              <a:buClr>
                <a:schemeClr val="accent3"/>
              </a:buClr>
              <a:buSzPts val="1800"/>
              <a:buFont typeface="Arial"/>
              <a:buChar char="–"/>
              <a:defRPr sz="2200" b="0" i="0" u="none" strike="noStrike" cap="none">
                <a:solidFill>
                  <a:srgbClr val="404040"/>
                </a:solidFill>
                <a:latin typeface="Calibri"/>
                <a:ea typeface="Calibri"/>
                <a:cs typeface="Calibri"/>
                <a:sym typeface="Calibri"/>
              </a:defRPr>
            </a:lvl2pPr>
            <a:lvl3pPr marL="1371600" marR="0" lvl="2" indent="-342900" algn="l" rtl="0">
              <a:lnSpc>
                <a:spcPct val="100000"/>
              </a:lnSpc>
              <a:spcBef>
                <a:spcPts val="360"/>
              </a:spcBef>
              <a:spcAft>
                <a:spcPts val="0"/>
              </a:spcAft>
              <a:buClr>
                <a:schemeClr val="accent3"/>
              </a:buClr>
              <a:buSzPts val="1800"/>
              <a:buFont typeface="Arial"/>
              <a:buChar char="•"/>
              <a:defRPr sz="1800" b="0" i="0" u="none" strike="noStrike" cap="none">
                <a:solidFill>
                  <a:srgbClr val="404040"/>
                </a:solidFill>
                <a:latin typeface="Calibri"/>
                <a:ea typeface="Calibri"/>
                <a:cs typeface="Calibri"/>
                <a:sym typeface="Calibri"/>
              </a:defRPr>
            </a:lvl3pPr>
            <a:lvl4pPr marL="1828800" marR="0" lvl="3" indent="-342900" algn="l" rtl="0">
              <a:lnSpc>
                <a:spcPct val="100000"/>
              </a:lnSpc>
              <a:spcBef>
                <a:spcPts val="360"/>
              </a:spcBef>
              <a:spcAft>
                <a:spcPts val="0"/>
              </a:spcAft>
              <a:buClr>
                <a:schemeClr val="accent3"/>
              </a:buClr>
              <a:buSzPts val="1800"/>
              <a:buFont typeface="Arial"/>
              <a:buChar char="–"/>
              <a:defRPr sz="1400" b="0" i="0" u="none" strike="noStrike" cap="none">
                <a:solidFill>
                  <a:srgbClr val="404040"/>
                </a:solidFill>
                <a:latin typeface="Calibri"/>
                <a:ea typeface="Calibri"/>
                <a:cs typeface="Calibri"/>
                <a:sym typeface="Calibri"/>
              </a:defRPr>
            </a:lvl4pPr>
            <a:lvl5pPr marL="2286000" marR="0" lvl="4" indent="-342900" algn="l" rtl="0">
              <a:lnSpc>
                <a:spcPct val="100000"/>
              </a:lnSpc>
              <a:spcBef>
                <a:spcPts val="360"/>
              </a:spcBef>
              <a:spcAft>
                <a:spcPts val="0"/>
              </a:spcAft>
              <a:buClr>
                <a:schemeClr val="accent3"/>
              </a:buClr>
              <a:buSzPts val="1800"/>
              <a:buFont typeface="Arial"/>
              <a:buChar char="»"/>
              <a:defRPr sz="1200" b="0" i="0" u="none" strike="noStrike" cap="none">
                <a:solidFill>
                  <a:srgbClr val="404040"/>
                </a:solidFill>
                <a:latin typeface="Calibri"/>
                <a:ea typeface="Calibri"/>
                <a:cs typeface="Calibri"/>
                <a:sym typeface="Calibri"/>
              </a:defRPr>
            </a:lvl5pPr>
            <a:lvl6pPr marL="2743200" marR="0" lvl="5"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6pPr>
            <a:lvl7pPr marL="3200400" marR="0" lvl="6"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7pPr>
            <a:lvl8pPr marL="3657600" marR="0" lvl="7"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8pPr>
            <a:lvl9pPr marL="4114800" marR="0" lvl="8"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9pPr>
          </a:lstStyle>
          <a:p>
            <a:pPr marL="114300" indent="0">
              <a:buNone/>
            </a:pPr>
            <a:r>
              <a:rPr lang="en-CA" dirty="0" smtClean="0"/>
              <a:t>By the end of this presentation you will be able to:</a:t>
            </a:r>
          </a:p>
          <a:p>
            <a:pPr marL="114300" indent="0">
              <a:buNone/>
            </a:pPr>
            <a:endParaRPr lang="en-CA" dirty="0" smtClean="0"/>
          </a:p>
          <a:p>
            <a:r>
              <a:rPr lang="en-CA" dirty="0" smtClean="0"/>
              <a:t>Raise the profile of PSWs as important members of the care team</a:t>
            </a:r>
            <a:endParaRPr lang="en-CA" dirty="0"/>
          </a:p>
          <a:p>
            <a:endParaRPr lang="en-CA" dirty="0" smtClean="0"/>
          </a:p>
          <a:p>
            <a:r>
              <a:rPr lang="en-CA" dirty="0" smtClean="0"/>
              <a:t>Monitor patients for signs or symptoms that would prompt a possible medication assessment </a:t>
            </a:r>
          </a:p>
          <a:p>
            <a:endParaRPr lang="en-CA" dirty="0" smtClean="0"/>
          </a:p>
          <a:p>
            <a:r>
              <a:rPr lang="en-CA" dirty="0" smtClean="0"/>
              <a:t>Take steps to communicate your findings with other members of the care team</a:t>
            </a:r>
          </a:p>
        </p:txBody>
      </p:sp>
    </p:spTree>
    <p:extLst>
      <p:ext uri="{BB962C8B-B14F-4D97-AF65-F5344CB8AC3E}">
        <p14:creationId xmlns:p14="http://schemas.microsoft.com/office/powerpoint/2010/main" val="41610581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CA" dirty="0" smtClean="0"/>
              <a:t>PSWs Play an </a:t>
            </a:r>
            <a:r>
              <a:rPr lang="en-CA" dirty="0"/>
              <a:t>I</a:t>
            </a:r>
            <a:r>
              <a:rPr lang="en-CA" dirty="0" smtClean="0"/>
              <a:t>ntegral Role in </a:t>
            </a:r>
            <a:br>
              <a:rPr lang="en-CA" dirty="0" smtClean="0"/>
            </a:br>
            <a:r>
              <a:rPr lang="en-CA" dirty="0" smtClean="0"/>
              <a:t>Resident-Centred Care</a:t>
            </a:r>
            <a:endParaRPr lang="en-US" dirty="0"/>
          </a:p>
        </p:txBody>
      </p:sp>
      <p:sp>
        <p:nvSpPr>
          <p:cNvPr id="36" name="Freeform: Shape 85">
            <a:extLst>
              <a:ext uri="{FF2B5EF4-FFF2-40B4-BE49-F238E27FC236}">
                <a16:creationId xmlns:a16="http://schemas.microsoft.com/office/drawing/2014/main" xmlns="" id="{0AA3B720-D0F6-4124-9AA8-904E31C04ED8}"/>
              </a:ext>
            </a:extLst>
          </p:cNvPr>
          <p:cNvSpPr/>
          <p:nvPr/>
        </p:nvSpPr>
        <p:spPr>
          <a:xfrm>
            <a:off x="3068059" y="1561123"/>
            <a:ext cx="2649373" cy="1513439"/>
          </a:xfrm>
          <a:custGeom>
            <a:avLst/>
            <a:gdLst>
              <a:gd name="connsiteX0" fmla="*/ 1324686 w 2649373"/>
              <a:gd name="connsiteY0" fmla="*/ 0 h 1513439"/>
              <a:gd name="connsiteX1" fmla="*/ 2602811 w 2649373"/>
              <a:gd name="connsiteY1" fmla="*/ 390413 h 1513439"/>
              <a:gd name="connsiteX2" fmla="*/ 2649373 w 2649373"/>
              <a:gd name="connsiteY2" fmla="*/ 425232 h 1513439"/>
              <a:gd name="connsiteX3" fmla="*/ 1728380 w 2649373"/>
              <a:gd name="connsiteY3" fmla="*/ 1346224 h 1513439"/>
              <a:gd name="connsiteX4" fmla="*/ 920993 w 2649373"/>
              <a:gd name="connsiteY4" fmla="*/ 1346224 h 1513439"/>
              <a:gd name="connsiteX5" fmla="*/ 0 w 2649373"/>
              <a:gd name="connsiteY5" fmla="*/ 425232 h 1513439"/>
              <a:gd name="connsiteX6" fmla="*/ 46562 w 2649373"/>
              <a:gd name="connsiteY6" fmla="*/ 390413 h 1513439"/>
              <a:gd name="connsiteX7" fmla="*/ 1324686 w 2649373"/>
              <a:gd name="connsiteY7" fmla="*/ 0 h 1513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9373" h="1513439">
                <a:moveTo>
                  <a:pt x="1324686" y="0"/>
                </a:moveTo>
                <a:cubicBezTo>
                  <a:pt x="1798132" y="0"/>
                  <a:pt x="2237963" y="143927"/>
                  <a:pt x="2602811" y="390413"/>
                </a:cubicBezTo>
                <a:lnTo>
                  <a:pt x="2649373" y="425232"/>
                </a:lnTo>
                <a:lnTo>
                  <a:pt x="1728380" y="1346224"/>
                </a:lnTo>
                <a:cubicBezTo>
                  <a:pt x="1505426" y="1569178"/>
                  <a:pt x="1143946" y="1569178"/>
                  <a:pt x="920993" y="1346224"/>
                </a:cubicBezTo>
                <a:lnTo>
                  <a:pt x="0" y="425232"/>
                </a:lnTo>
                <a:lnTo>
                  <a:pt x="46562" y="390413"/>
                </a:lnTo>
                <a:cubicBezTo>
                  <a:pt x="411410" y="143927"/>
                  <a:pt x="851240" y="0"/>
                  <a:pt x="1324686" y="0"/>
                </a:cubicBezTo>
                <a:close/>
              </a:path>
            </a:pathLst>
          </a:custGeom>
          <a:solidFill>
            <a:srgbClr val="92D050"/>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smtClean="0">
              <a:ln>
                <a:noFill/>
              </a:ln>
              <a:solidFill>
                <a:prstClr val="white"/>
              </a:solidFill>
              <a:effectLst/>
              <a:uLnTx/>
              <a:uFillTx/>
              <a:latin typeface="Calibri"/>
              <a:ea typeface="+mn-ea"/>
              <a:cs typeface="+mn-cs"/>
            </a:endParaRPr>
          </a:p>
        </p:txBody>
      </p:sp>
      <p:sp>
        <p:nvSpPr>
          <p:cNvPr id="37" name="Freeform: Shape 86">
            <a:extLst>
              <a:ext uri="{FF2B5EF4-FFF2-40B4-BE49-F238E27FC236}">
                <a16:creationId xmlns:a16="http://schemas.microsoft.com/office/drawing/2014/main" xmlns="" id="{E7595A8A-64A6-48E6-8D82-3F030894AEAB}"/>
              </a:ext>
            </a:extLst>
          </p:cNvPr>
          <p:cNvSpPr/>
          <p:nvPr/>
        </p:nvSpPr>
        <p:spPr>
          <a:xfrm>
            <a:off x="5093882" y="2024059"/>
            <a:ext cx="1584862" cy="2504959"/>
          </a:xfrm>
          <a:custGeom>
            <a:avLst/>
            <a:gdLst>
              <a:gd name="connsiteX0" fmla="*/ 673971 w 1584862"/>
              <a:gd name="connsiteY0" fmla="*/ 0 h 2504959"/>
              <a:gd name="connsiteX1" fmla="*/ 752971 w 1584862"/>
              <a:gd name="connsiteY1" fmla="*/ 59075 h 2504959"/>
              <a:gd name="connsiteX2" fmla="*/ 1584862 w 1584862"/>
              <a:gd name="connsiteY2" fmla="*/ 1823064 h 2504959"/>
              <a:gd name="connsiteX3" fmla="*/ 1482088 w 1584862"/>
              <a:gd name="connsiteY3" fmla="*/ 2502851 h 2504959"/>
              <a:gd name="connsiteX4" fmla="*/ 1481317 w 1584862"/>
              <a:gd name="connsiteY4" fmla="*/ 2504959 h 2504959"/>
              <a:gd name="connsiteX5" fmla="*/ 285550 w 1584862"/>
              <a:gd name="connsiteY5" fmla="*/ 1814583 h 2504959"/>
              <a:gd name="connsiteX6" fmla="*/ 76583 w 1584862"/>
              <a:gd name="connsiteY6" fmla="*/ 1034706 h 2504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84862" h="2504959">
                <a:moveTo>
                  <a:pt x="673971" y="0"/>
                </a:moveTo>
                <a:lnTo>
                  <a:pt x="752971" y="59075"/>
                </a:lnTo>
                <a:cubicBezTo>
                  <a:pt x="1261028" y="478361"/>
                  <a:pt x="1584862" y="1112895"/>
                  <a:pt x="1584862" y="1823064"/>
                </a:cubicBezTo>
                <a:cubicBezTo>
                  <a:pt x="1584862" y="2059787"/>
                  <a:pt x="1548881" y="2288106"/>
                  <a:pt x="1482088" y="2502851"/>
                </a:cubicBezTo>
                <a:lnTo>
                  <a:pt x="1481317" y="2504959"/>
                </a:lnTo>
                <a:lnTo>
                  <a:pt x="285550" y="1814583"/>
                </a:lnTo>
                <a:cubicBezTo>
                  <a:pt x="12489" y="1656931"/>
                  <a:pt x="-81069" y="1307768"/>
                  <a:pt x="76583" y="1034706"/>
                </a:cubicBezTo>
                <a:close/>
              </a:path>
            </a:pathLst>
          </a:custGeom>
          <a:solidFill>
            <a:srgbClr val="00B0F0"/>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smtClean="0">
              <a:ln>
                <a:noFill/>
              </a:ln>
              <a:solidFill>
                <a:prstClr val="white"/>
              </a:solidFill>
              <a:effectLst/>
              <a:uLnTx/>
              <a:uFillTx/>
              <a:latin typeface="Calibri"/>
              <a:ea typeface="+mn-ea"/>
              <a:cs typeface="+mn-cs"/>
            </a:endParaRPr>
          </a:p>
        </p:txBody>
      </p:sp>
      <p:sp>
        <p:nvSpPr>
          <p:cNvPr id="38" name="Freeform: Shape 87">
            <a:extLst>
              <a:ext uri="{FF2B5EF4-FFF2-40B4-BE49-F238E27FC236}">
                <a16:creationId xmlns:a16="http://schemas.microsoft.com/office/drawing/2014/main" xmlns="" id="{C7CC7A6C-DA1A-430D-AA6E-890E979B31DC}"/>
              </a:ext>
            </a:extLst>
          </p:cNvPr>
          <p:cNvSpPr/>
          <p:nvPr/>
        </p:nvSpPr>
        <p:spPr>
          <a:xfrm>
            <a:off x="4410311" y="4284937"/>
            <a:ext cx="2142889" cy="1847299"/>
          </a:xfrm>
          <a:custGeom>
            <a:avLst/>
            <a:gdLst>
              <a:gd name="connsiteX0" fmla="*/ 966641 w 2142889"/>
              <a:gd name="connsiteY0" fmla="*/ 1020 h 1847299"/>
              <a:gd name="connsiteX1" fmla="*/ 1080780 w 2142889"/>
              <a:gd name="connsiteY1" fmla="*/ 19596 h 1847299"/>
              <a:gd name="connsiteX2" fmla="*/ 2142889 w 2142889"/>
              <a:gd name="connsiteY2" fmla="*/ 304187 h 1847299"/>
              <a:gd name="connsiteX3" fmla="*/ 2088789 w 2142889"/>
              <a:gd name="connsiteY3" fmla="*/ 452001 h 1847299"/>
              <a:gd name="connsiteX4" fmla="*/ 216165 w 2142889"/>
              <a:gd name="connsiteY4" fmla="*/ 1836384 h 1847299"/>
              <a:gd name="connsiteX5" fmla="*/ 0 w 2142889"/>
              <a:gd name="connsiteY5" fmla="*/ 1847299 h 1847299"/>
              <a:gd name="connsiteX6" fmla="*/ 381562 w 2142889"/>
              <a:gd name="connsiteY6" fmla="*/ 423290 h 1847299"/>
              <a:gd name="connsiteX7" fmla="*/ 966641 w 2142889"/>
              <a:gd name="connsiteY7" fmla="*/ 1020 h 18472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142889" h="1847299">
                <a:moveTo>
                  <a:pt x="966641" y="1020"/>
                </a:moveTo>
                <a:cubicBezTo>
                  <a:pt x="1004507" y="3293"/>
                  <a:pt x="1042710" y="9395"/>
                  <a:pt x="1080780" y="19596"/>
                </a:cubicBezTo>
                <a:lnTo>
                  <a:pt x="2142889" y="304187"/>
                </a:lnTo>
                <a:lnTo>
                  <a:pt x="2088789" y="452001"/>
                </a:lnTo>
                <a:cubicBezTo>
                  <a:pt x="1770675" y="1204107"/>
                  <a:pt x="1061499" y="1750535"/>
                  <a:pt x="216165" y="1836384"/>
                </a:cubicBezTo>
                <a:lnTo>
                  <a:pt x="0" y="1847299"/>
                </a:lnTo>
                <a:lnTo>
                  <a:pt x="381562" y="423290"/>
                </a:lnTo>
                <a:cubicBezTo>
                  <a:pt x="452968" y="156799"/>
                  <a:pt x="701573" y="-14891"/>
                  <a:pt x="966641" y="1020"/>
                </a:cubicBezTo>
                <a:close/>
              </a:path>
            </a:pathLst>
          </a:custGeom>
          <a:solidFill>
            <a:srgbClr val="C0504D"/>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smtClean="0">
              <a:ln>
                <a:noFill/>
              </a:ln>
              <a:solidFill>
                <a:prstClr val="white"/>
              </a:solidFill>
              <a:effectLst/>
              <a:uLnTx/>
              <a:uFillTx/>
              <a:latin typeface="Calibri"/>
              <a:ea typeface="+mn-ea"/>
              <a:cs typeface="+mn-cs"/>
            </a:endParaRPr>
          </a:p>
        </p:txBody>
      </p:sp>
      <p:sp>
        <p:nvSpPr>
          <p:cNvPr id="39" name="Freeform: Shape 88">
            <a:extLst>
              <a:ext uri="{FF2B5EF4-FFF2-40B4-BE49-F238E27FC236}">
                <a16:creationId xmlns:a16="http://schemas.microsoft.com/office/drawing/2014/main" xmlns="" id="{168DC97B-9C35-4B53-9EF4-09641B8AD299}"/>
              </a:ext>
            </a:extLst>
          </p:cNvPr>
          <p:cNvSpPr/>
          <p:nvPr/>
        </p:nvSpPr>
        <p:spPr>
          <a:xfrm>
            <a:off x="2232290" y="4284937"/>
            <a:ext cx="2142891" cy="1847299"/>
          </a:xfrm>
          <a:custGeom>
            <a:avLst/>
            <a:gdLst>
              <a:gd name="connsiteX0" fmla="*/ 1176250 w 2142891"/>
              <a:gd name="connsiteY0" fmla="*/ 1020 h 1847299"/>
              <a:gd name="connsiteX1" fmla="*/ 1761328 w 2142891"/>
              <a:gd name="connsiteY1" fmla="*/ 423290 h 1847299"/>
              <a:gd name="connsiteX2" fmla="*/ 2142891 w 2142891"/>
              <a:gd name="connsiteY2" fmla="*/ 1847299 h 1847299"/>
              <a:gd name="connsiteX3" fmla="*/ 1926725 w 2142891"/>
              <a:gd name="connsiteY3" fmla="*/ 1836384 h 1847299"/>
              <a:gd name="connsiteX4" fmla="*/ 54100 w 2142891"/>
              <a:gd name="connsiteY4" fmla="*/ 452001 h 1847299"/>
              <a:gd name="connsiteX5" fmla="*/ 0 w 2142891"/>
              <a:gd name="connsiteY5" fmla="*/ 304187 h 1847299"/>
              <a:gd name="connsiteX6" fmla="*/ 1062110 w 2142891"/>
              <a:gd name="connsiteY6" fmla="*/ 19596 h 1847299"/>
              <a:gd name="connsiteX7" fmla="*/ 1176250 w 2142891"/>
              <a:gd name="connsiteY7" fmla="*/ 1020 h 18472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142891" h="1847299">
                <a:moveTo>
                  <a:pt x="1176250" y="1020"/>
                </a:moveTo>
                <a:cubicBezTo>
                  <a:pt x="1441317" y="-14891"/>
                  <a:pt x="1689923" y="156799"/>
                  <a:pt x="1761328" y="423290"/>
                </a:cubicBezTo>
                <a:lnTo>
                  <a:pt x="2142891" y="1847299"/>
                </a:lnTo>
                <a:lnTo>
                  <a:pt x="1926725" y="1836384"/>
                </a:lnTo>
                <a:cubicBezTo>
                  <a:pt x="1081390" y="1750535"/>
                  <a:pt x="372215" y="1204107"/>
                  <a:pt x="54100" y="452001"/>
                </a:cubicBezTo>
                <a:lnTo>
                  <a:pt x="0" y="304187"/>
                </a:lnTo>
                <a:lnTo>
                  <a:pt x="1062110" y="19596"/>
                </a:lnTo>
                <a:cubicBezTo>
                  <a:pt x="1100180" y="9395"/>
                  <a:pt x="1138383" y="3293"/>
                  <a:pt x="1176250" y="1020"/>
                </a:cubicBezTo>
                <a:close/>
              </a:path>
            </a:pathLst>
          </a:custGeom>
          <a:solidFill>
            <a:srgbClr val="F79646"/>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smtClean="0">
              <a:ln>
                <a:noFill/>
              </a:ln>
              <a:solidFill>
                <a:prstClr val="white"/>
              </a:solidFill>
              <a:effectLst/>
              <a:uLnTx/>
              <a:uFillTx/>
              <a:latin typeface="Calibri"/>
              <a:ea typeface="+mn-ea"/>
              <a:cs typeface="+mn-cs"/>
            </a:endParaRPr>
          </a:p>
        </p:txBody>
      </p:sp>
      <p:sp>
        <p:nvSpPr>
          <p:cNvPr id="40" name="Freeform: Shape 89">
            <a:extLst>
              <a:ext uri="{FF2B5EF4-FFF2-40B4-BE49-F238E27FC236}">
                <a16:creationId xmlns:a16="http://schemas.microsoft.com/office/drawing/2014/main" xmlns="" id="{95792CF7-FA73-42CE-AB0D-183374BC0DB2}"/>
              </a:ext>
            </a:extLst>
          </p:cNvPr>
          <p:cNvSpPr/>
          <p:nvPr/>
        </p:nvSpPr>
        <p:spPr>
          <a:xfrm>
            <a:off x="2106744" y="2019085"/>
            <a:ext cx="1594384" cy="2514470"/>
          </a:xfrm>
          <a:custGeom>
            <a:avLst/>
            <a:gdLst>
              <a:gd name="connsiteX0" fmla="*/ 917543 w 1594384"/>
              <a:gd name="connsiteY0" fmla="*/ 0 h 2514470"/>
              <a:gd name="connsiteX1" fmla="*/ 1517802 w 1594384"/>
              <a:gd name="connsiteY1" fmla="*/ 1039679 h 2514470"/>
              <a:gd name="connsiteX2" fmla="*/ 1308835 w 1594384"/>
              <a:gd name="connsiteY2" fmla="*/ 1819556 h 2514470"/>
              <a:gd name="connsiteX3" fmla="*/ 105207 w 1594384"/>
              <a:gd name="connsiteY3" fmla="*/ 2514470 h 2514470"/>
              <a:gd name="connsiteX4" fmla="*/ 102774 w 1594384"/>
              <a:gd name="connsiteY4" fmla="*/ 2507824 h 2514470"/>
              <a:gd name="connsiteX5" fmla="*/ 0 w 1594384"/>
              <a:gd name="connsiteY5" fmla="*/ 1828037 h 2514470"/>
              <a:gd name="connsiteX6" fmla="*/ 831892 w 1594384"/>
              <a:gd name="connsiteY6" fmla="*/ 64048 h 25144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94384" h="2514470">
                <a:moveTo>
                  <a:pt x="917543" y="0"/>
                </a:moveTo>
                <a:lnTo>
                  <a:pt x="1517802" y="1039679"/>
                </a:lnTo>
                <a:cubicBezTo>
                  <a:pt x="1675454" y="1312741"/>
                  <a:pt x="1581896" y="1661904"/>
                  <a:pt x="1308835" y="1819556"/>
                </a:cubicBezTo>
                <a:lnTo>
                  <a:pt x="105207" y="2514470"/>
                </a:lnTo>
                <a:lnTo>
                  <a:pt x="102774" y="2507824"/>
                </a:lnTo>
                <a:cubicBezTo>
                  <a:pt x="35982" y="2293079"/>
                  <a:pt x="0" y="2064760"/>
                  <a:pt x="0" y="1828037"/>
                </a:cubicBezTo>
                <a:cubicBezTo>
                  <a:pt x="0" y="1117868"/>
                  <a:pt x="323835" y="483334"/>
                  <a:pt x="831892" y="64048"/>
                </a:cubicBezTo>
                <a:close/>
              </a:path>
            </a:pathLst>
          </a:custGeom>
          <a:ln/>
        </p:spPr>
        <p:style>
          <a:lnRef idx="1">
            <a:schemeClr val="accent4"/>
          </a:lnRef>
          <a:fillRef idx="3">
            <a:schemeClr val="accent4"/>
          </a:fillRef>
          <a:effectRef idx="2">
            <a:schemeClr val="accent4"/>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smtClean="0">
              <a:ln>
                <a:noFill/>
              </a:ln>
              <a:solidFill>
                <a:prstClr val="white"/>
              </a:solidFill>
              <a:effectLst/>
              <a:uLnTx/>
              <a:uFillTx/>
              <a:latin typeface="Calibri"/>
              <a:ea typeface="+mn-ea"/>
              <a:cs typeface="+mn-cs"/>
            </a:endParaRPr>
          </a:p>
        </p:txBody>
      </p:sp>
      <p:sp>
        <p:nvSpPr>
          <p:cNvPr id="41" name="Freeform: Shape 90">
            <a:extLst>
              <a:ext uri="{FF2B5EF4-FFF2-40B4-BE49-F238E27FC236}">
                <a16:creationId xmlns:a16="http://schemas.microsoft.com/office/drawing/2014/main" xmlns="" id="{EC7A1037-C2CA-47F1-A78C-5AA766FE8623}"/>
              </a:ext>
            </a:extLst>
          </p:cNvPr>
          <p:cNvSpPr/>
          <p:nvPr/>
        </p:nvSpPr>
        <p:spPr>
          <a:xfrm>
            <a:off x="3658100" y="2376341"/>
            <a:ext cx="1471949" cy="698221"/>
          </a:xfrm>
          <a:custGeom>
            <a:avLst/>
            <a:gdLst>
              <a:gd name="connsiteX0" fmla="*/ 738162 w 1471949"/>
              <a:gd name="connsiteY0" fmla="*/ 0 h 698221"/>
              <a:gd name="connsiteX1" fmla="*/ 1439224 w 1471949"/>
              <a:gd name="connsiteY1" fmla="*/ 177515 h 698221"/>
              <a:gd name="connsiteX2" fmla="*/ 1471949 w 1471949"/>
              <a:gd name="connsiteY2" fmla="*/ 197397 h 698221"/>
              <a:gd name="connsiteX3" fmla="*/ 1138339 w 1471949"/>
              <a:gd name="connsiteY3" fmla="*/ 531006 h 698221"/>
              <a:gd name="connsiteX4" fmla="*/ 330952 w 1471949"/>
              <a:gd name="connsiteY4" fmla="*/ 531006 h 698221"/>
              <a:gd name="connsiteX5" fmla="*/ 0 w 1471949"/>
              <a:gd name="connsiteY5" fmla="*/ 200055 h 698221"/>
              <a:gd name="connsiteX6" fmla="*/ 37101 w 1471949"/>
              <a:gd name="connsiteY6" fmla="*/ 177515 h 698221"/>
              <a:gd name="connsiteX7" fmla="*/ 738162 w 1471949"/>
              <a:gd name="connsiteY7" fmla="*/ 0 h 6982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471949" h="698221">
                <a:moveTo>
                  <a:pt x="738162" y="0"/>
                </a:moveTo>
                <a:cubicBezTo>
                  <a:pt x="992003" y="0"/>
                  <a:pt x="1230824" y="64306"/>
                  <a:pt x="1439224" y="177515"/>
                </a:cubicBezTo>
                <a:lnTo>
                  <a:pt x="1471949" y="197397"/>
                </a:lnTo>
                <a:lnTo>
                  <a:pt x="1138339" y="531006"/>
                </a:lnTo>
                <a:cubicBezTo>
                  <a:pt x="915385" y="753960"/>
                  <a:pt x="553905" y="753960"/>
                  <a:pt x="330952" y="531006"/>
                </a:cubicBezTo>
                <a:lnTo>
                  <a:pt x="0" y="200055"/>
                </a:lnTo>
                <a:lnTo>
                  <a:pt x="37101" y="177515"/>
                </a:lnTo>
                <a:cubicBezTo>
                  <a:pt x="245500" y="64306"/>
                  <a:pt x="484322" y="0"/>
                  <a:pt x="738162" y="0"/>
                </a:cubicBezTo>
                <a:close/>
              </a:path>
            </a:pathLst>
          </a:custGeom>
          <a:solidFill>
            <a:sysClr val="window" lastClr="FFFFFF">
              <a:alpha val="25000"/>
            </a:sysClr>
          </a:solidFill>
          <a:ln w="25400"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1" i="0" u="none" strike="noStrike" kern="1200" cap="none" spc="0" normalizeH="0" baseline="0" noProof="0" dirty="0" smtClean="0">
              <a:ln>
                <a:noFill/>
              </a:ln>
              <a:solidFill>
                <a:prstClr val="black">
                  <a:lumMod val="85000"/>
                  <a:lumOff val="15000"/>
                </a:prstClr>
              </a:solidFill>
              <a:effectLst/>
              <a:uLnTx/>
              <a:uFillTx/>
              <a:latin typeface="Calibri"/>
              <a:ea typeface="+mn-ea"/>
              <a:cs typeface="+mn-cs"/>
            </a:endParaRPr>
          </a:p>
        </p:txBody>
      </p:sp>
      <p:sp>
        <p:nvSpPr>
          <p:cNvPr id="42" name="Freeform: Shape 91">
            <a:extLst>
              <a:ext uri="{FF2B5EF4-FFF2-40B4-BE49-F238E27FC236}">
                <a16:creationId xmlns:a16="http://schemas.microsoft.com/office/drawing/2014/main" xmlns="" id="{6B9F9455-DC4C-4DE6-B96E-802ACB9CB684}"/>
              </a:ext>
            </a:extLst>
          </p:cNvPr>
          <p:cNvSpPr/>
          <p:nvPr/>
        </p:nvSpPr>
        <p:spPr>
          <a:xfrm>
            <a:off x="5093883" y="2735289"/>
            <a:ext cx="773161" cy="1370913"/>
          </a:xfrm>
          <a:custGeom>
            <a:avLst/>
            <a:gdLst>
              <a:gd name="connsiteX0" fmla="*/ 263342 w 773161"/>
              <a:gd name="connsiteY0" fmla="*/ 0 h 1370913"/>
              <a:gd name="connsiteX1" fmla="*/ 342380 w 773161"/>
              <a:gd name="connsiteY1" fmla="*/ 71834 h 1370913"/>
              <a:gd name="connsiteX2" fmla="*/ 773161 w 773161"/>
              <a:gd name="connsiteY2" fmla="*/ 1111833 h 1370913"/>
              <a:gd name="connsiteX3" fmla="*/ 765568 w 773161"/>
              <a:gd name="connsiteY3" fmla="*/ 1262212 h 1370913"/>
              <a:gd name="connsiteX4" fmla="*/ 748978 w 773161"/>
              <a:gd name="connsiteY4" fmla="*/ 1370913 h 1370913"/>
              <a:gd name="connsiteX5" fmla="*/ 285550 w 773161"/>
              <a:gd name="connsiteY5" fmla="*/ 1103353 h 1370913"/>
              <a:gd name="connsiteX6" fmla="*/ 76583 w 773161"/>
              <a:gd name="connsiteY6" fmla="*/ 323476 h 13709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73161" h="1370913">
                <a:moveTo>
                  <a:pt x="263342" y="0"/>
                </a:moveTo>
                <a:lnTo>
                  <a:pt x="342380" y="71834"/>
                </a:lnTo>
                <a:cubicBezTo>
                  <a:pt x="608539" y="337993"/>
                  <a:pt x="773161" y="705688"/>
                  <a:pt x="773161" y="1111833"/>
                </a:cubicBezTo>
                <a:cubicBezTo>
                  <a:pt x="773161" y="1162601"/>
                  <a:pt x="770589" y="1212769"/>
                  <a:pt x="765568" y="1262212"/>
                </a:cubicBezTo>
                <a:lnTo>
                  <a:pt x="748978" y="1370913"/>
                </a:lnTo>
                <a:lnTo>
                  <a:pt x="285550" y="1103353"/>
                </a:lnTo>
                <a:cubicBezTo>
                  <a:pt x="12489" y="945701"/>
                  <a:pt x="-81069" y="596538"/>
                  <a:pt x="76583" y="323476"/>
                </a:cubicBezTo>
                <a:close/>
              </a:path>
            </a:pathLst>
          </a:custGeom>
          <a:solidFill>
            <a:sysClr val="window" lastClr="FFFFFF">
              <a:alpha val="25000"/>
            </a:sysClr>
          </a:solidFill>
          <a:ln w="25400"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1" i="0" u="none" strike="noStrike" kern="1200" cap="none" spc="0" normalizeH="0" baseline="0" noProof="0" dirty="0" smtClean="0">
              <a:ln>
                <a:noFill/>
              </a:ln>
              <a:solidFill>
                <a:prstClr val="black">
                  <a:lumMod val="85000"/>
                  <a:lumOff val="15000"/>
                </a:prstClr>
              </a:solidFill>
              <a:effectLst/>
              <a:uLnTx/>
              <a:uFillTx/>
              <a:latin typeface="Calibri"/>
              <a:ea typeface="+mn-ea"/>
              <a:cs typeface="+mn-cs"/>
            </a:endParaRPr>
          </a:p>
        </p:txBody>
      </p:sp>
      <p:sp>
        <p:nvSpPr>
          <p:cNvPr id="43" name="Freeform: Shape 92">
            <a:extLst>
              <a:ext uri="{FF2B5EF4-FFF2-40B4-BE49-F238E27FC236}">
                <a16:creationId xmlns:a16="http://schemas.microsoft.com/office/drawing/2014/main" xmlns="" id="{97D2FA4D-354B-4D9C-9194-6054589ED873}"/>
              </a:ext>
            </a:extLst>
          </p:cNvPr>
          <p:cNvSpPr/>
          <p:nvPr/>
        </p:nvSpPr>
        <p:spPr>
          <a:xfrm>
            <a:off x="4634123" y="4284937"/>
            <a:ext cx="1132444" cy="1012021"/>
          </a:xfrm>
          <a:custGeom>
            <a:avLst/>
            <a:gdLst>
              <a:gd name="connsiteX0" fmla="*/ 742829 w 1132444"/>
              <a:gd name="connsiteY0" fmla="*/ 1020 h 1012021"/>
              <a:gd name="connsiteX1" fmla="*/ 856968 w 1132444"/>
              <a:gd name="connsiteY1" fmla="*/ 19596 h 1012021"/>
              <a:gd name="connsiteX2" fmla="*/ 1132444 w 1132444"/>
              <a:gd name="connsiteY2" fmla="*/ 93410 h 1012021"/>
              <a:gd name="connsiteX3" fmla="*/ 1117339 w 1132444"/>
              <a:gd name="connsiteY3" fmla="*/ 134680 h 1012021"/>
              <a:gd name="connsiteX4" fmla="*/ 58553 w 1132444"/>
              <a:gd name="connsiteY4" fmla="*/ 1003085 h 1012021"/>
              <a:gd name="connsiteX5" fmla="*/ 0 w 1132444"/>
              <a:gd name="connsiteY5" fmla="*/ 1012021 h 1012021"/>
              <a:gd name="connsiteX6" fmla="*/ 157750 w 1132444"/>
              <a:gd name="connsiteY6" fmla="*/ 423290 h 1012021"/>
              <a:gd name="connsiteX7" fmla="*/ 742829 w 1132444"/>
              <a:gd name="connsiteY7" fmla="*/ 1020 h 10120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32444" h="1012021">
                <a:moveTo>
                  <a:pt x="742829" y="1020"/>
                </a:moveTo>
                <a:cubicBezTo>
                  <a:pt x="780695" y="3293"/>
                  <a:pt x="818898" y="9395"/>
                  <a:pt x="856968" y="19596"/>
                </a:cubicBezTo>
                <a:lnTo>
                  <a:pt x="1132444" y="93410"/>
                </a:lnTo>
                <a:lnTo>
                  <a:pt x="1117339" y="134680"/>
                </a:lnTo>
                <a:cubicBezTo>
                  <a:pt x="931275" y="574584"/>
                  <a:pt x="537274" y="905125"/>
                  <a:pt x="58553" y="1003085"/>
                </a:cubicBezTo>
                <a:lnTo>
                  <a:pt x="0" y="1012021"/>
                </a:lnTo>
                <a:lnTo>
                  <a:pt x="157750" y="423290"/>
                </a:lnTo>
                <a:cubicBezTo>
                  <a:pt x="229156" y="156799"/>
                  <a:pt x="477761" y="-14891"/>
                  <a:pt x="742829" y="1020"/>
                </a:cubicBezTo>
                <a:close/>
              </a:path>
            </a:pathLst>
          </a:custGeom>
          <a:solidFill>
            <a:sysClr val="window" lastClr="FFFFFF">
              <a:alpha val="25000"/>
            </a:sysClr>
          </a:solidFill>
          <a:ln w="25400"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1" i="0" u="none" strike="noStrike" kern="1200" cap="none" spc="0" normalizeH="0" baseline="0" noProof="0" dirty="0" smtClean="0">
              <a:ln>
                <a:noFill/>
              </a:ln>
              <a:solidFill>
                <a:prstClr val="black">
                  <a:lumMod val="85000"/>
                  <a:lumOff val="15000"/>
                </a:prstClr>
              </a:solidFill>
              <a:effectLst/>
              <a:uLnTx/>
              <a:uFillTx/>
              <a:latin typeface="Calibri"/>
              <a:ea typeface="+mn-ea"/>
              <a:cs typeface="+mn-cs"/>
            </a:endParaRPr>
          </a:p>
        </p:txBody>
      </p:sp>
      <p:sp>
        <p:nvSpPr>
          <p:cNvPr id="44" name="Freeform: Shape 93">
            <a:extLst>
              <a:ext uri="{FF2B5EF4-FFF2-40B4-BE49-F238E27FC236}">
                <a16:creationId xmlns:a16="http://schemas.microsoft.com/office/drawing/2014/main" xmlns="" id="{8C56C98C-8CA1-42F4-88A9-C005483F357F}"/>
              </a:ext>
            </a:extLst>
          </p:cNvPr>
          <p:cNvSpPr/>
          <p:nvPr/>
        </p:nvSpPr>
        <p:spPr>
          <a:xfrm>
            <a:off x="3025329" y="4284937"/>
            <a:ext cx="1125740" cy="1010902"/>
          </a:xfrm>
          <a:custGeom>
            <a:avLst/>
            <a:gdLst>
              <a:gd name="connsiteX0" fmla="*/ 383211 w 1125740"/>
              <a:gd name="connsiteY0" fmla="*/ 1020 h 1010902"/>
              <a:gd name="connsiteX1" fmla="*/ 968289 w 1125740"/>
              <a:gd name="connsiteY1" fmla="*/ 423290 h 1010902"/>
              <a:gd name="connsiteX2" fmla="*/ 1125740 w 1125740"/>
              <a:gd name="connsiteY2" fmla="*/ 1010902 h 1010902"/>
              <a:gd name="connsiteX3" fmla="*/ 1074520 w 1125740"/>
              <a:gd name="connsiteY3" fmla="*/ 1003085 h 1010902"/>
              <a:gd name="connsiteX4" fmla="*/ 15734 w 1125740"/>
              <a:gd name="connsiteY4" fmla="*/ 134680 h 1010902"/>
              <a:gd name="connsiteX5" fmla="*/ 0 w 1125740"/>
              <a:gd name="connsiteY5" fmla="*/ 91693 h 1010902"/>
              <a:gd name="connsiteX6" fmla="*/ 269071 w 1125740"/>
              <a:gd name="connsiteY6" fmla="*/ 19596 h 1010902"/>
              <a:gd name="connsiteX7" fmla="*/ 383211 w 1125740"/>
              <a:gd name="connsiteY7" fmla="*/ 1020 h 10109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25740" h="1010902">
                <a:moveTo>
                  <a:pt x="383211" y="1020"/>
                </a:moveTo>
                <a:cubicBezTo>
                  <a:pt x="648278" y="-14891"/>
                  <a:pt x="896884" y="156799"/>
                  <a:pt x="968289" y="423290"/>
                </a:cubicBezTo>
                <a:lnTo>
                  <a:pt x="1125740" y="1010902"/>
                </a:lnTo>
                <a:lnTo>
                  <a:pt x="1074520" y="1003085"/>
                </a:lnTo>
                <a:cubicBezTo>
                  <a:pt x="595798" y="905125"/>
                  <a:pt x="201797" y="574584"/>
                  <a:pt x="15734" y="134680"/>
                </a:cubicBezTo>
                <a:lnTo>
                  <a:pt x="0" y="91693"/>
                </a:lnTo>
                <a:lnTo>
                  <a:pt x="269071" y="19596"/>
                </a:lnTo>
                <a:cubicBezTo>
                  <a:pt x="307141" y="9395"/>
                  <a:pt x="345344" y="3293"/>
                  <a:pt x="383211" y="1020"/>
                </a:cubicBezTo>
                <a:close/>
              </a:path>
            </a:pathLst>
          </a:custGeom>
          <a:solidFill>
            <a:sysClr val="window" lastClr="FFFFFF">
              <a:alpha val="25000"/>
            </a:sysClr>
          </a:solidFill>
          <a:ln w="25400"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1" i="0" u="none" strike="noStrike" kern="1200" cap="none" spc="0" normalizeH="0" baseline="0" noProof="0" dirty="0" smtClean="0">
              <a:ln>
                <a:noFill/>
              </a:ln>
              <a:solidFill>
                <a:prstClr val="black">
                  <a:lumMod val="85000"/>
                  <a:lumOff val="15000"/>
                </a:prstClr>
              </a:solidFill>
              <a:effectLst/>
              <a:uLnTx/>
              <a:uFillTx/>
              <a:latin typeface="Calibri"/>
              <a:ea typeface="+mn-ea"/>
              <a:cs typeface="+mn-cs"/>
            </a:endParaRPr>
          </a:p>
        </p:txBody>
      </p:sp>
      <p:sp>
        <p:nvSpPr>
          <p:cNvPr id="45" name="Freeform: Shape 94">
            <a:extLst>
              <a:ext uri="{FF2B5EF4-FFF2-40B4-BE49-F238E27FC236}">
                <a16:creationId xmlns:a16="http://schemas.microsoft.com/office/drawing/2014/main" xmlns="" id="{8736481B-8D8D-43CA-81EB-59376E2AE86E}"/>
              </a:ext>
            </a:extLst>
          </p:cNvPr>
          <p:cNvSpPr/>
          <p:nvPr/>
        </p:nvSpPr>
        <p:spPr>
          <a:xfrm>
            <a:off x="2925482" y="2733807"/>
            <a:ext cx="775647" cy="1373715"/>
          </a:xfrm>
          <a:custGeom>
            <a:avLst/>
            <a:gdLst>
              <a:gd name="connsiteX0" fmla="*/ 511451 w 775647"/>
              <a:gd name="connsiteY0" fmla="*/ 0 h 1373715"/>
              <a:gd name="connsiteX1" fmla="*/ 699065 w 775647"/>
              <a:gd name="connsiteY1" fmla="*/ 324958 h 1373715"/>
              <a:gd name="connsiteX2" fmla="*/ 490098 w 775647"/>
              <a:gd name="connsiteY2" fmla="*/ 1104835 h 1373715"/>
              <a:gd name="connsiteX3" fmla="*/ 24385 w 775647"/>
              <a:gd name="connsiteY3" fmla="*/ 1373715 h 1373715"/>
              <a:gd name="connsiteX4" fmla="*/ 7594 w 775647"/>
              <a:gd name="connsiteY4" fmla="*/ 1263695 h 1373715"/>
              <a:gd name="connsiteX5" fmla="*/ 0 w 775647"/>
              <a:gd name="connsiteY5" fmla="*/ 1113316 h 1373715"/>
              <a:gd name="connsiteX6" fmla="*/ 430782 w 775647"/>
              <a:gd name="connsiteY6" fmla="*/ 73317 h 13737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75647" h="1373715">
                <a:moveTo>
                  <a:pt x="511451" y="0"/>
                </a:moveTo>
                <a:lnTo>
                  <a:pt x="699065" y="324958"/>
                </a:lnTo>
                <a:cubicBezTo>
                  <a:pt x="856717" y="598020"/>
                  <a:pt x="763159" y="947183"/>
                  <a:pt x="490098" y="1104835"/>
                </a:cubicBezTo>
                <a:lnTo>
                  <a:pt x="24385" y="1373715"/>
                </a:lnTo>
                <a:lnTo>
                  <a:pt x="7594" y="1263695"/>
                </a:lnTo>
                <a:cubicBezTo>
                  <a:pt x="2573" y="1214252"/>
                  <a:pt x="0" y="1164084"/>
                  <a:pt x="0" y="1113316"/>
                </a:cubicBezTo>
                <a:cubicBezTo>
                  <a:pt x="0" y="707171"/>
                  <a:pt x="164623" y="339476"/>
                  <a:pt x="430782" y="73317"/>
                </a:cubicBezTo>
                <a:close/>
              </a:path>
            </a:pathLst>
          </a:custGeom>
          <a:solidFill>
            <a:sysClr val="window" lastClr="FFFFFF">
              <a:alpha val="25000"/>
            </a:sysClr>
          </a:solidFill>
          <a:ln w="25400"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1" i="0" u="none" strike="noStrike" kern="1200" cap="none" spc="0" normalizeH="0" baseline="0" noProof="0" dirty="0" smtClean="0">
              <a:ln>
                <a:noFill/>
              </a:ln>
              <a:solidFill>
                <a:prstClr val="black">
                  <a:lumMod val="85000"/>
                  <a:lumOff val="15000"/>
                </a:prstClr>
              </a:solidFill>
              <a:effectLst/>
              <a:uLnTx/>
              <a:uFillTx/>
              <a:latin typeface="Calibri"/>
              <a:ea typeface="+mn-ea"/>
              <a:cs typeface="+mn-cs"/>
            </a:endParaRPr>
          </a:p>
        </p:txBody>
      </p:sp>
      <p:sp>
        <p:nvSpPr>
          <p:cNvPr id="46" name="TextBox 45"/>
          <p:cNvSpPr txBox="1"/>
          <p:nvPr/>
        </p:nvSpPr>
        <p:spPr>
          <a:xfrm>
            <a:off x="3220801" y="2019085"/>
            <a:ext cx="2481391" cy="369332"/>
          </a:xfrm>
          <a:prstGeom prst="rect">
            <a:avLst/>
          </a:prstGeom>
          <a:noFill/>
        </p:spPr>
        <p:txBody>
          <a:bodyPr wrap="square" rtlCol="0">
            <a:prstTxWarp prst="textArchUp">
              <a:avLst/>
            </a:prstTxWarp>
            <a:spAutoFit/>
          </a:bodyPr>
          <a:lstStyle/>
          <a:p>
            <a:pPr algn="ctr">
              <a:buClrTx/>
              <a:buFontTx/>
              <a:buNone/>
            </a:pPr>
            <a:r>
              <a:rPr lang="en-CA" sz="3200" kern="1200" dirty="0" smtClean="0">
                <a:solidFill>
                  <a:prstClr val="black"/>
                </a:solidFill>
                <a:latin typeface="Calibri"/>
                <a:ea typeface="+mn-ea"/>
                <a:cs typeface="+mn-cs"/>
              </a:rPr>
              <a:t>Family</a:t>
            </a:r>
            <a:endParaRPr lang="en-US" sz="3200" kern="1200" dirty="0">
              <a:solidFill>
                <a:prstClr val="black"/>
              </a:solidFill>
              <a:latin typeface="Calibri"/>
              <a:ea typeface="+mn-ea"/>
              <a:cs typeface="+mn-cs"/>
            </a:endParaRPr>
          </a:p>
        </p:txBody>
      </p:sp>
      <p:sp>
        <p:nvSpPr>
          <p:cNvPr id="47" name="TextBox 46"/>
          <p:cNvSpPr txBox="1"/>
          <p:nvPr/>
        </p:nvSpPr>
        <p:spPr>
          <a:xfrm rot="5082115">
            <a:off x="4305601" y="3176756"/>
            <a:ext cx="2481391" cy="369332"/>
          </a:xfrm>
          <a:prstGeom prst="rect">
            <a:avLst/>
          </a:prstGeom>
          <a:noFill/>
        </p:spPr>
        <p:txBody>
          <a:bodyPr wrap="square" rtlCol="0">
            <a:prstTxWarp prst="textArchUp">
              <a:avLst/>
            </a:prstTxWarp>
            <a:spAutoFit/>
          </a:bodyPr>
          <a:lstStyle/>
          <a:p>
            <a:pPr algn="ctr">
              <a:buClrTx/>
              <a:buFontTx/>
              <a:buNone/>
            </a:pPr>
            <a:r>
              <a:rPr lang="en-CA" sz="3200" kern="1200" dirty="0" smtClean="0">
                <a:solidFill>
                  <a:prstClr val="black"/>
                </a:solidFill>
                <a:latin typeface="Calibri"/>
                <a:ea typeface="+mn-ea"/>
                <a:cs typeface="+mn-cs"/>
              </a:rPr>
              <a:t>Support</a:t>
            </a:r>
          </a:p>
          <a:p>
            <a:pPr algn="ctr">
              <a:buClrTx/>
              <a:buFontTx/>
              <a:buNone/>
            </a:pPr>
            <a:r>
              <a:rPr lang="en-CA" sz="3200" kern="1200" dirty="0" smtClean="0">
                <a:solidFill>
                  <a:prstClr val="black"/>
                </a:solidFill>
                <a:latin typeface="Calibri"/>
                <a:ea typeface="+mn-ea"/>
                <a:cs typeface="+mn-cs"/>
              </a:rPr>
              <a:t>Workers</a:t>
            </a:r>
            <a:endParaRPr lang="en-US" sz="3200" kern="1200" dirty="0">
              <a:solidFill>
                <a:prstClr val="black"/>
              </a:solidFill>
              <a:latin typeface="Calibri"/>
              <a:ea typeface="+mn-ea"/>
              <a:cs typeface="+mn-cs"/>
            </a:endParaRPr>
          </a:p>
        </p:txBody>
      </p:sp>
      <p:sp>
        <p:nvSpPr>
          <p:cNvPr id="48" name="TextBox 47"/>
          <p:cNvSpPr txBox="1"/>
          <p:nvPr/>
        </p:nvSpPr>
        <p:spPr>
          <a:xfrm rot="19257908">
            <a:off x="4166074" y="4998311"/>
            <a:ext cx="2481391" cy="369332"/>
          </a:xfrm>
          <a:prstGeom prst="rect">
            <a:avLst/>
          </a:prstGeom>
          <a:noFill/>
        </p:spPr>
        <p:txBody>
          <a:bodyPr wrap="square" rtlCol="0">
            <a:prstTxWarp prst="textArchDown">
              <a:avLst/>
            </a:prstTxWarp>
            <a:spAutoFit/>
          </a:bodyPr>
          <a:lstStyle/>
          <a:p>
            <a:pPr algn="ctr">
              <a:buClrTx/>
              <a:buFontTx/>
              <a:buNone/>
            </a:pPr>
            <a:r>
              <a:rPr lang="en-CA" sz="3200" kern="1200" dirty="0" smtClean="0">
                <a:solidFill>
                  <a:prstClr val="black"/>
                </a:solidFill>
                <a:latin typeface="Calibri"/>
                <a:ea typeface="+mn-ea"/>
                <a:cs typeface="+mn-cs"/>
              </a:rPr>
              <a:t>Prescriber</a:t>
            </a:r>
            <a:br>
              <a:rPr lang="en-CA" sz="3200" kern="1200" dirty="0" smtClean="0">
                <a:solidFill>
                  <a:prstClr val="black"/>
                </a:solidFill>
                <a:latin typeface="Calibri"/>
                <a:ea typeface="+mn-ea"/>
                <a:cs typeface="+mn-cs"/>
              </a:rPr>
            </a:br>
            <a:endParaRPr lang="en-US" sz="3200" kern="1200" dirty="0">
              <a:solidFill>
                <a:prstClr val="black"/>
              </a:solidFill>
              <a:latin typeface="Calibri"/>
              <a:ea typeface="+mn-ea"/>
              <a:cs typeface="+mn-cs"/>
            </a:endParaRPr>
          </a:p>
        </p:txBody>
      </p:sp>
      <p:sp>
        <p:nvSpPr>
          <p:cNvPr id="49" name="TextBox 48"/>
          <p:cNvSpPr txBox="1"/>
          <p:nvPr/>
        </p:nvSpPr>
        <p:spPr>
          <a:xfrm rot="2182586">
            <a:off x="2086587" y="5055918"/>
            <a:ext cx="2481391" cy="369332"/>
          </a:xfrm>
          <a:prstGeom prst="rect">
            <a:avLst/>
          </a:prstGeom>
          <a:noFill/>
        </p:spPr>
        <p:txBody>
          <a:bodyPr wrap="square" rtlCol="0">
            <a:prstTxWarp prst="textArchDown">
              <a:avLst/>
            </a:prstTxWarp>
            <a:spAutoFit/>
          </a:bodyPr>
          <a:lstStyle/>
          <a:p>
            <a:pPr algn="ctr">
              <a:buClrTx/>
              <a:buFontTx/>
              <a:buNone/>
            </a:pPr>
            <a:r>
              <a:rPr lang="en-CA" sz="3200" kern="1200" dirty="0" smtClean="0">
                <a:solidFill>
                  <a:prstClr val="black"/>
                </a:solidFill>
                <a:latin typeface="Calibri"/>
                <a:ea typeface="+mn-ea"/>
                <a:cs typeface="+mn-cs"/>
              </a:rPr>
              <a:t>Pharmacist</a:t>
            </a:r>
            <a:endParaRPr lang="en-US" sz="3200" kern="1200" dirty="0">
              <a:solidFill>
                <a:prstClr val="black"/>
              </a:solidFill>
              <a:latin typeface="Calibri"/>
              <a:ea typeface="+mn-ea"/>
              <a:cs typeface="+mn-cs"/>
            </a:endParaRPr>
          </a:p>
        </p:txBody>
      </p:sp>
      <p:sp>
        <p:nvSpPr>
          <p:cNvPr id="50" name="TextBox 49"/>
          <p:cNvSpPr txBox="1"/>
          <p:nvPr/>
        </p:nvSpPr>
        <p:spPr>
          <a:xfrm rot="17171649">
            <a:off x="1597511" y="3197137"/>
            <a:ext cx="2481391" cy="369332"/>
          </a:xfrm>
          <a:prstGeom prst="rect">
            <a:avLst/>
          </a:prstGeom>
          <a:noFill/>
        </p:spPr>
        <p:txBody>
          <a:bodyPr wrap="square" rtlCol="0">
            <a:prstTxWarp prst="textArchUp">
              <a:avLst/>
            </a:prstTxWarp>
            <a:spAutoFit/>
          </a:bodyPr>
          <a:lstStyle/>
          <a:p>
            <a:pPr algn="ctr">
              <a:buClrTx/>
              <a:buFontTx/>
              <a:buNone/>
            </a:pPr>
            <a:r>
              <a:rPr lang="en-CA" sz="3200" kern="1200" dirty="0" smtClean="0">
                <a:solidFill>
                  <a:prstClr val="black"/>
                </a:solidFill>
                <a:latin typeface="Calibri"/>
                <a:ea typeface="+mn-ea"/>
                <a:cs typeface="+mn-cs"/>
              </a:rPr>
              <a:t>Nursing</a:t>
            </a:r>
            <a:endParaRPr lang="en-US" sz="3200" kern="1200" dirty="0">
              <a:solidFill>
                <a:prstClr val="black"/>
              </a:solidFill>
              <a:latin typeface="Calibri"/>
              <a:ea typeface="+mn-ea"/>
              <a:cs typeface="+mn-cs"/>
            </a:endParaRPr>
          </a:p>
        </p:txBody>
      </p:sp>
      <p:sp>
        <p:nvSpPr>
          <p:cNvPr id="51" name="TextBox 50"/>
          <p:cNvSpPr txBox="1"/>
          <p:nvPr/>
        </p:nvSpPr>
        <p:spPr>
          <a:xfrm>
            <a:off x="3556871" y="3433823"/>
            <a:ext cx="1706880" cy="954107"/>
          </a:xfrm>
          <a:prstGeom prst="rect">
            <a:avLst/>
          </a:prstGeom>
          <a:noFill/>
        </p:spPr>
        <p:txBody>
          <a:bodyPr wrap="square" rtlCol="0">
            <a:spAutoFit/>
          </a:bodyPr>
          <a:lstStyle/>
          <a:p>
            <a:pPr algn="ctr">
              <a:buClrTx/>
              <a:buFontTx/>
              <a:buNone/>
            </a:pPr>
            <a:r>
              <a:rPr lang="en-CA" sz="2800" b="1" kern="1200" dirty="0" smtClean="0">
                <a:solidFill>
                  <a:srgbClr val="1F497D"/>
                </a:solidFill>
                <a:latin typeface="Calibri"/>
                <a:ea typeface="+mn-ea"/>
                <a:cs typeface="+mn-cs"/>
              </a:rPr>
              <a:t>Resident’s Health</a:t>
            </a:r>
            <a:endParaRPr lang="en-US" sz="2800" b="1" kern="1200" dirty="0">
              <a:solidFill>
                <a:srgbClr val="1F497D"/>
              </a:solidFill>
              <a:latin typeface="Calibri"/>
              <a:ea typeface="+mn-ea"/>
              <a:cs typeface="+mn-cs"/>
            </a:endParaRPr>
          </a:p>
        </p:txBody>
      </p:sp>
    </p:spTree>
    <p:extLst>
      <p:ext uri="{BB962C8B-B14F-4D97-AF65-F5344CB8AC3E}">
        <p14:creationId xmlns:p14="http://schemas.microsoft.com/office/powerpoint/2010/main" val="27763960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CA" dirty="0" smtClean="0"/>
              <a:t>PSWs as Important Members of the </a:t>
            </a:r>
            <a:br>
              <a:rPr lang="en-CA" dirty="0" smtClean="0"/>
            </a:br>
            <a:r>
              <a:rPr lang="en-CA" dirty="0" smtClean="0"/>
              <a:t>Care Team</a:t>
            </a:r>
            <a:endParaRPr lang="en-US" dirty="0"/>
          </a:p>
        </p:txBody>
      </p:sp>
      <p:sp>
        <p:nvSpPr>
          <p:cNvPr id="3" name="Text Placeholder 2"/>
          <p:cNvSpPr>
            <a:spLocks noGrp="1"/>
          </p:cNvSpPr>
          <p:nvPr>
            <p:ph type="body" idx="1"/>
          </p:nvPr>
        </p:nvSpPr>
        <p:spPr/>
        <p:txBody>
          <a:bodyPr>
            <a:normAutofit fontScale="85000" lnSpcReduction="20000"/>
          </a:bodyPr>
          <a:lstStyle/>
          <a:p>
            <a:r>
              <a:rPr lang="en-CA" dirty="0" smtClean="0"/>
              <a:t>Invest a significant amount of time caring for residents</a:t>
            </a:r>
          </a:p>
          <a:p>
            <a:endParaRPr lang="en-CA" dirty="0" smtClean="0"/>
          </a:p>
          <a:p>
            <a:r>
              <a:rPr lang="en-CA" dirty="0" smtClean="0"/>
              <a:t>Assist with important activities of daily living such as support at mealtime, bathing, dressing and mobility.</a:t>
            </a:r>
          </a:p>
          <a:p>
            <a:endParaRPr lang="en-CA" dirty="0" smtClean="0"/>
          </a:p>
          <a:p>
            <a:r>
              <a:rPr lang="en-CA" dirty="0" smtClean="0"/>
              <a:t>Provide emotional support to patients and their families</a:t>
            </a:r>
          </a:p>
          <a:p>
            <a:endParaRPr lang="en-CA" dirty="0" smtClean="0"/>
          </a:p>
          <a:p>
            <a:r>
              <a:rPr lang="en-CA" dirty="0" smtClean="0"/>
              <a:t>This makes you able to recognize a change from the resident’s baseline:</a:t>
            </a:r>
          </a:p>
          <a:p>
            <a:pPr lvl="1"/>
            <a:r>
              <a:rPr lang="en-CA" dirty="0" smtClean="0"/>
              <a:t>Behaviour or mood</a:t>
            </a:r>
          </a:p>
          <a:p>
            <a:pPr lvl="1"/>
            <a:r>
              <a:rPr lang="en-CA" dirty="0" smtClean="0"/>
              <a:t>Toileting habits</a:t>
            </a:r>
          </a:p>
          <a:p>
            <a:pPr lvl="1"/>
            <a:r>
              <a:rPr lang="en-CA" dirty="0" smtClean="0"/>
              <a:t>Appetite</a:t>
            </a:r>
          </a:p>
          <a:p>
            <a:pPr lvl="1"/>
            <a:r>
              <a:rPr lang="en-CA" dirty="0" smtClean="0"/>
              <a:t>Sleepiness</a:t>
            </a:r>
          </a:p>
          <a:p>
            <a:pPr lvl="1"/>
            <a:r>
              <a:rPr lang="en-CA" dirty="0" smtClean="0"/>
              <a:t>Pain control</a:t>
            </a:r>
          </a:p>
          <a:p>
            <a:pPr lvl="1"/>
            <a:endParaRPr lang="en-US" dirty="0"/>
          </a:p>
        </p:txBody>
      </p:sp>
    </p:spTree>
    <p:extLst>
      <p:ext uri="{BB962C8B-B14F-4D97-AF65-F5344CB8AC3E}">
        <p14:creationId xmlns:p14="http://schemas.microsoft.com/office/powerpoint/2010/main" val="12241362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Case Example </a:t>
            </a:r>
            <a:endParaRPr lang="en-US" dirty="0"/>
          </a:p>
        </p:txBody>
      </p:sp>
      <p:sp>
        <p:nvSpPr>
          <p:cNvPr id="3" name="Text Placeholder 2"/>
          <p:cNvSpPr>
            <a:spLocks noGrp="1"/>
          </p:cNvSpPr>
          <p:nvPr>
            <p:ph type="body" idx="1"/>
          </p:nvPr>
        </p:nvSpPr>
        <p:spPr/>
        <p:txBody>
          <a:bodyPr>
            <a:normAutofit/>
          </a:bodyPr>
          <a:lstStyle/>
          <a:p>
            <a:pPr marL="114300" indent="0">
              <a:buNone/>
            </a:pPr>
            <a:r>
              <a:rPr lang="en-CA" dirty="0" smtClean="0"/>
              <a:t>Meet  Rita</a:t>
            </a:r>
            <a:endParaRPr lang="en-US" dirty="0"/>
          </a:p>
        </p:txBody>
      </p:sp>
      <p:sp>
        <p:nvSpPr>
          <p:cNvPr id="5" name="Text Placeholder 4"/>
          <p:cNvSpPr>
            <a:spLocks noGrp="1"/>
          </p:cNvSpPr>
          <p:nvPr>
            <p:ph type="body" idx="2"/>
          </p:nvPr>
        </p:nvSpPr>
        <p:spPr/>
        <p:txBody>
          <a:bodyPr>
            <a:normAutofit/>
          </a:bodyPr>
          <a:lstStyle/>
          <a:p>
            <a:pPr indent="-342900"/>
            <a:r>
              <a:rPr lang="en-CA" dirty="0" smtClean="0"/>
              <a:t>85 </a:t>
            </a:r>
            <a:r>
              <a:rPr lang="en-CA" dirty="0"/>
              <a:t>year old female </a:t>
            </a:r>
            <a:r>
              <a:rPr lang="en-CA" dirty="0" smtClean="0"/>
              <a:t>resident</a:t>
            </a:r>
          </a:p>
          <a:p>
            <a:pPr indent="-342900"/>
            <a:r>
              <a:rPr lang="en-CA" dirty="0" smtClean="0"/>
              <a:t>Uses a four-wheeled walker</a:t>
            </a:r>
          </a:p>
          <a:p>
            <a:pPr indent="-342900"/>
            <a:r>
              <a:rPr lang="en-CA" dirty="0"/>
              <a:t>E</a:t>
            </a:r>
            <a:r>
              <a:rPr lang="en-CA" dirty="0" smtClean="0"/>
              <a:t>njoys </a:t>
            </a:r>
            <a:r>
              <a:rPr lang="en-CA" dirty="0"/>
              <a:t>going to the common area with other residents</a:t>
            </a:r>
            <a:r>
              <a:rPr lang="en-CA" dirty="0" smtClean="0"/>
              <a:t>.</a:t>
            </a:r>
          </a:p>
          <a:p>
            <a:pPr indent="-342900"/>
            <a:r>
              <a:rPr lang="en-CA" dirty="0" smtClean="0"/>
              <a:t>You have been helping </a:t>
            </a:r>
            <a:r>
              <a:rPr lang="en-CA" dirty="0"/>
              <a:t>to take care of over the past several months</a:t>
            </a:r>
          </a:p>
          <a:p>
            <a:pPr indent="-342900"/>
            <a:endParaRPr lang="en-US" dirty="0"/>
          </a:p>
          <a:p>
            <a:endParaRPr lang="en-US" dirty="0"/>
          </a:p>
        </p:txBody>
      </p:sp>
      <p:pic>
        <p:nvPicPr>
          <p:cNvPr id="4" name="Content Placeholder 4">
            <a:extLst>
              <a:ext uri="{FF2B5EF4-FFF2-40B4-BE49-F238E27FC236}">
                <a16:creationId xmlns="" xmlns:a16="http://schemas.microsoft.com/office/drawing/2014/main" id="{971FEFEC-5C1A-42CC-AC42-B19CFE5882B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73088" y="1885950"/>
            <a:ext cx="3698663" cy="4171950"/>
          </a:xfrm>
          <a:prstGeom prst="rect">
            <a:avLst/>
          </a:prstGeom>
        </p:spPr>
      </p:pic>
    </p:spTree>
    <p:extLst>
      <p:ext uri="{BB962C8B-B14F-4D97-AF65-F5344CB8AC3E}">
        <p14:creationId xmlns:p14="http://schemas.microsoft.com/office/powerpoint/2010/main" val="15553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Case Example</a:t>
            </a:r>
            <a:endParaRPr lang="en-US" dirty="0"/>
          </a:p>
        </p:txBody>
      </p:sp>
      <p:sp>
        <p:nvSpPr>
          <p:cNvPr id="6" name="Text Placeholder 5"/>
          <p:cNvSpPr>
            <a:spLocks noGrp="1"/>
          </p:cNvSpPr>
          <p:nvPr>
            <p:ph type="body" idx="4"/>
          </p:nvPr>
        </p:nvSpPr>
        <p:spPr>
          <a:xfrm>
            <a:off x="4572001" y="1676400"/>
            <a:ext cx="4114806" cy="4520101"/>
          </a:xfrm>
        </p:spPr>
        <p:txBody>
          <a:bodyPr/>
          <a:lstStyle/>
          <a:p>
            <a:r>
              <a:rPr lang="en-CA" dirty="0"/>
              <a:t>However, over the past week you have noticed some </a:t>
            </a:r>
            <a:r>
              <a:rPr lang="en-CA" dirty="0">
                <a:solidFill>
                  <a:srgbClr val="FF0000"/>
                </a:solidFill>
              </a:rPr>
              <a:t>swelling in her feet</a:t>
            </a:r>
            <a:r>
              <a:rPr lang="en-CA" dirty="0"/>
              <a:t>, making it hard to put her shoes on and </a:t>
            </a:r>
            <a:r>
              <a:rPr lang="en-CA" dirty="0">
                <a:solidFill>
                  <a:srgbClr val="FF0000"/>
                </a:solidFill>
              </a:rPr>
              <a:t>impacting her ability to walk</a:t>
            </a:r>
            <a:r>
              <a:rPr lang="en-CA" dirty="0"/>
              <a:t>.</a:t>
            </a:r>
          </a:p>
          <a:p>
            <a:endParaRPr lang="en-CA" dirty="0"/>
          </a:p>
          <a:p>
            <a:r>
              <a:rPr lang="en-CA" dirty="0"/>
              <a:t>You have also noticed that she has been </a:t>
            </a:r>
            <a:r>
              <a:rPr lang="en-CA" dirty="0">
                <a:solidFill>
                  <a:srgbClr val="FF0000"/>
                </a:solidFill>
              </a:rPr>
              <a:t>more sleepy </a:t>
            </a:r>
            <a:r>
              <a:rPr lang="en-CA" dirty="0"/>
              <a:t>during the daytime.</a:t>
            </a:r>
            <a:endParaRPr lang="en-US" dirty="0"/>
          </a:p>
          <a:p>
            <a:endParaRPr lang="en-US" dirty="0"/>
          </a:p>
        </p:txBody>
      </p:sp>
      <p:pic>
        <p:nvPicPr>
          <p:cNvPr id="7" name="Content Placeholder 4">
            <a:extLst>
              <a:ext uri="{FF2B5EF4-FFF2-40B4-BE49-F238E27FC236}">
                <a16:creationId xmlns="" xmlns:a16="http://schemas.microsoft.com/office/drawing/2014/main" id="{971FEFEC-5C1A-42CC-AC42-B19CFE5882B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5210" y="1756997"/>
            <a:ext cx="3698663" cy="4171950"/>
          </a:xfrm>
          <a:prstGeom prst="rect">
            <a:avLst/>
          </a:prstGeom>
        </p:spPr>
      </p:pic>
    </p:spTree>
    <p:extLst>
      <p:ext uri="{BB962C8B-B14F-4D97-AF65-F5344CB8AC3E}">
        <p14:creationId xmlns:p14="http://schemas.microsoft.com/office/powerpoint/2010/main" val="14366614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A Note About Medications</a:t>
            </a:r>
            <a:endParaRPr lang="en-US" dirty="0"/>
          </a:p>
        </p:txBody>
      </p:sp>
      <p:sp>
        <p:nvSpPr>
          <p:cNvPr id="7" name="Text Placeholder 6"/>
          <p:cNvSpPr>
            <a:spLocks noGrp="1"/>
          </p:cNvSpPr>
          <p:nvPr>
            <p:ph type="body" idx="2"/>
          </p:nvPr>
        </p:nvSpPr>
        <p:spPr>
          <a:xfrm>
            <a:off x="363415" y="1999027"/>
            <a:ext cx="4040188" cy="3951288"/>
          </a:xfrm>
        </p:spPr>
        <p:txBody>
          <a:bodyPr/>
          <a:lstStyle/>
          <a:p>
            <a:r>
              <a:rPr lang="en-CA" dirty="0" smtClean="0"/>
              <a:t>As people get older, they handle drugs differently in the body</a:t>
            </a:r>
          </a:p>
          <a:p>
            <a:endParaRPr lang="en-CA" dirty="0" smtClean="0"/>
          </a:p>
          <a:p>
            <a:r>
              <a:rPr lang="en-CA" dirty="0" smtClean="0"/>
              <a:t>This can lead to more risk of side effects</a:t>
            </a:r>
            <a:endParaRPr lang="en-US" dirty="0"/>
          </a:p>
        </p:txBody>
      </p:sp>
      <p:graphicFrame>
        <p:nvGraphicFramePr>
          <p:cNvPr id="5" name="Diagram 4"/>
          <p:cNvGraphicFramePr/>
          <p:nvPr>
            <p:extLst>
              <p:ext uri="{D42A27DB-BD31-4B8C-83A1-F6EECF244321}">
                <p14:modId xmlns:p14="http://schemas.microsoft.com/office/powerpoint/2010/main" val="4005101602"/>
              </p:ext>
            </p:extLst>
          </p:nvPr>
        </p:nvGraphicFramePr>
        <p:xfrm>
          <a:off x="4548553" y="1875691"/>
          <a:ext cx="4196862" cy="31749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1671214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4 Questions to Ask Yourself</a:t>
            </a:r>
            <a:endParaRPr lang="en-US" dirty="0"/>
          </a:p>
        </p:txBody>
      </p:sp>
      <p:sp>
        <p:nvSpPr>
          <p:cNvPr id="3" name="Text Placeholder 2"/>
          <p:cNvSpPr>
            <a:spLocks noGrp="1"/>
          </p:cNvSpPr>
          <p:nvPr>
            <p:ph type="body" idx="1"/>
          </p:nvPr>
        </p:nvSpPr>
        <p:spPr/>
        <p:txBody>
          <a:bodyPr/>
          <a:lstStyle/>
          <a:p>
            <a:r>
              <a:rPr lang="en-US" dirty="0" smtClean="0">
                <a:solidFill>
                  <a:schemeClr val="tx1"/>
                </a:solidFill>
              </a:rPr>
              <a:t>How is the resident doing today?</a:t>
            </a:r>
          </a:p>
          <a:p>
            <a:r>
              <a:rPr lang="en-US" dirty="0" smtClean="0">
                <a:solidFill>
                  <a:schemeClr val="tx1"/>
                </a:solidFill>
              </a:rPr>
              <a:t>Are there any changes that I notice?</a:t>
            </a:r>
          </a:p>
          <a:p>
            <a:r>
              <a:rPr lang="en-US" dirty="0">
                <a:solidFill>
                  <a:schemeClr val="tx1"/>
                </a:solidFill>
              </a:rPr>
              <a:t>What should I be looking out for</a:t>
            </a:r>
            <a:r>
              <a:rPr lang="en-US" dirty="0" smtClean="0">
                <a:solidFill>
                  <a:schemeClr val="tx1"/>
                </a:solidFill>
              </a:rPr>
              <a:t>?</a:t>
            </a:r>
          </a:p>
          <a:p>
            <a:r>
              <a:rPr lang="en-US" dirty="0" smtClean="0">
                <a:solidFill>
                  <a:schemeClr val="tx1"/>
                </a:solidFill>
              </a:rPr>
              <a:t>How do I communicate this information and with who?</a:t>
            </a:r>
          </a:p>
          <a:p>
            <a:endParaRPr lang="en-US" dirty="0">
              <a:solidFill>
                <a:schemeClr val="tx1"/>
              </a:solidFill>
            </a:endParaRPr>
          </a:p>
        </p:txBody>
      </p:sp>
    </p:spTree>
    <p:extLst>
      <p:ext uri="{BB962C8B-B14F-4D97-AF65-F5344CB8AC3E}">
        <p14:creationId xmlns:p14="http://schemas.microsoft.com/office/powerpoint/2010/main" val="4887840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to Monitor</a:t>
            </a:r>
            <a:endParaRPr lang="en-US" dirty="0"/>
          </a:p>
        </p:txBody>
      </p:sp>
      <p:graphicFrame>
        <p:nvGraphicFramePr>
          <p:cNvPr id="4" name="Diagram 3"/>
          <p:cNvGraphicFramePr/>
          <p:nvPr>
            <p:extLst>
              <p:ext uri="{D42A27DB-BD31-4B8C-83A1-F6EECF244321}">
                <p14:modId xmlns:p14="http://schemas.microsoft.com/office/powerpoint/2010/main" val="2666783758"/>
              </p:ext>
            </p:extLst>
          </p:nvPr>
        </p:nvGraphicFramePr>
        <p:xfrm>
          <a:off x="1441939" y="1666631"/>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67466631"/>
      </p:ext>
    </p:extLst>
  </p:cSld>
  <p:clrMapOvr>
    <a:masterClrMapping/>
  </p:clrMapOvr>
</p:sld>
</file>

<file path=ppt/theme/theme1.xml><?xml version="1.0" encoding="utf-8"?>
<a:theme xmlns:a="http://schemas.openxmlformats.org/drawingml/2006/main" name="deprescribing_ppoint2015_bri_v01">
  <a:themeElements>
    <a:clrScheme name="Deprescribing">
      <a:dk1>
        <a:srgbClr val="000000"/>
      </a:dk1>
      <a:lt1>
        <a:srgbClr val="FFFFFF"/>
      </a:lt1>
      <a:dk2>
        <a:srgbClr val="012281"/>
      </a:dk2>
      <a:lt2>
        <a:srgbClr val="EEECE1"/>
      </a:lt2>
      <a:accent1>
        <a:srgbClr val="012281"/>
      </a:accent1>
      <a:accent2>
        <a:srgbClr val="15A3DC"/>
      </a:accent2>
      <a:accent3>
        <a:srgbClr val="5BB63A"/>
      </a:accent3>
      <a:accent4>
        <a:srgbClr val="8064A2"/>
      </a:accent4>
      <a:accent5>
        <a:srgbClr val="4BACC6"/>
      </a:accent5>
      <a:accent6>
        <a:srgbClr val="F79646"/>
      </a:accent6>
      <a:hlink>
        <a:srgbClr val="5BB63A"/>
      </a:hlink>
      <a:folHlink>
        <a:srgbClr val="15A3D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12563</TotalTime>
  <Words>1885</Words>
  <Application>Microsoft Office PowerPoint</Application>
  <PresentationFormat>On-screen Show (4:3)</PresentationFormat>
  <Paragraphs>208</Paragraphs>
  <Slides>18</Slides>
  <Notes>17</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deprescribing_ppoint2015_bri_v01</vt:lpstr>
      <vt:lpstr>Identifying LTC Residents for Medication Assessments: The Important Role of the Personal Support Worker</vt:lpstr>
      <vt:lpstr>Objectives</vt:lpstr>
      <vt:lpstr>PSWs Play an Integral Role in  Resident-Centred Care</vt:lpstr>
      <vt:lpstr>PSWs as Important Members of the  Care Team</vt:lpstr>
      <vt:lpstr>Case Example </vt:lpstr>
      <vt:lpstr>Case Example</vt:lpstr>
      <vt:lpstr>A Note About Medications</vt:lpstr>
      <vt:lpstr>4 Questions to Ask Yourself</vt:lpstr>
      <vt:lpstr>What to Monitor</vt:lpstr>
      <vt:lpstr>What to Monitor For</vt:lpstr>
      <vt:lpstr>Back to Rita</vt:lpstr>
      <vt:lpstr>Speak Up! Say Something!</vt:lpstr>
      <vt:lpstr>Tools to Help</vt:lpstr>
      <vt:lpstr>Back to Rita</vt:lpstr>
      <vt:lpstr>Check-in</vt:lpstr>
      <vt:lpstr>Final thoughts</vt:lpstr>
      <vt:lpstr>Group discussion about what happens at your LTC home</vt:lpstr>
      <vt:lpstr>Acknowledgements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CLRI – Reasons for Use to Inform Deprescribing</dc:title>
  <dc:creator>Helen Liu</dc:creator>
  <cp:lastModifiedBy>Daniel Dilliott</cp:lastModifiedBy>
  <cp:revision>131</cp:revision>
  <cp:lastPrinted>2020-05-29T17:39:08Z</cp:lastPrinted>
  <dcterms:created xsi:type="dcterms:W3CDTF">2020-05-22T14:11:37Z</dcterms:created>
  <dcterms:modified xsi:type="dcterms:W3CDTF">2021-07-06T19:25:50Z</dcterms:modified>
</cp:coreProperties>
</file>